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274" r:id="rId3"/>
    <p:sldId id="275" r:id="rId4"/>
    <p:sldId id="276" r:id="rId5"/>
    <p:sldId id="277" r:id="rId6"/>
    <p:sldId id="278" r:id="rId7"/>
    <p:sldId id="282" r:id="rId8"/>
    <p:sldId id="279" r:id="rId9"/>
    <p:sldId id="280" r:id="rId10"/>
    <p:sldId id="281" r:id="rId11"/>
    <p:sldId id="260" r:id="rId1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003399"/>
    <a:srgbClr val="A6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3979" autoAdjust="0"/>
  </p:normalViewPr>
  <p:slideViewPr>
    <p:cSldViewPr showGuides="1">
      <p:cViewPr varScale="1">
        <p:scale>
          <a:sx n="98" d="100"/>
          <a:sy n="98" d="100"/>
        </p:scale>
        <p:origin x="1536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png"/><Relationship Id="rId1" Type="http://schemas.openxmlformats.org/officeDocument/2006/relationships/image" Target="../media/image24.jp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image" Target="../media/image27.jp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png"/><Relationship Id="rId1" Type="http://schemas.openxmlformats.org/officeDocument/2006/relationships/image" Target="../media/image24.jp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image" Target="../media/image27.jp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72B0C3-E6F5-43B8-A77C-0DA0AFB11BD8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pl-PL"/>
        </a:p>
      </dgm:t>
    </dgm:pt>
    <dgm:pt modelId="{C957C3E3-DB55-4C58-9798-2D74AACB2A26}">
      <dgm:prSet/>
      <dgm:spPr/>
      <dgm:t>
        <a:bodyPr/>
        <a:lstStyle/>
        <a:p>
          <a:pPr rtl="0"/>
          <a:r>
            <a:rPr lang="pl-PL" smtClean="0"/>
            <a:t>Rozporządzenie ogólne - Rozporządzenie PE i Rady (UE) </a:t>
          </a:r>
          <a:r>
            <a:rPr lang="pl-PL" b="1" smtClean="0"/>
            <a:t>2021/1060</a:t>
          </a:r>
          <a:r>
            <a:rPr lang="pl-PL" smtClean="0"/>
            <a:t>:</a:t>
          </a:r>
          <a:endParaRPr lang="pl-PL"/>
        </a:p>
      </dgm:t>
    </dgm:pt>
    <dgm:pt modelId="{5D11FFC0-6726-413E-BBAA-45748BCE7718}" type="parTrans" cxnId="{80645B0A-03BD-4C74-8AB5-D9ACC7BCEC6E}">
      <dgm:prSet/>
      <dgm:spPr/>
      <dgm:t>
        <a:bodyPr/>
        <a:lstStyle/>
        <a:p>
          <a:endParaRPr lang="pl-PL"/>
        </a:p>
      </dgm:t>
    </dgm:pt>
    <dgm:pt modelId="{155B4109-44E8-4A2E-B9E9-E617FA86BB8A}" type="sibTrans" cxnId="{80645B0A-03BD-4C74-8AB5-D9ACC7BCEC6E}">
      <dgm:prSet/>
      <dgm:spPr/>
      <dgm:t>
        <a:bodyPr/>
        <a:lstStyle/>
        <a:p>
          <a:endParaRPr lang="pl-PL"/>
        </a:p>
      </dgm:t>
    </dgm:pt>
    <dgm:pt modelId="{03B93426-F96C-478F-94A0-24444695A21B}">
      <dgm:prSet/>
      <dgm:spPr/>
      <dgm:t>
        <a:bodyPr/>
        <a:lstStyle/>
        <a:p>
          <a:pPr rtl="0"/>
          <a:r>
            <a:rPr lang="pl-PL" b="1" smtClean="0"/>
            <a:t>Art. 69.4</a:t>
          </a:r>
          <a:r>
            <a:rPr lang="pl-PL" smtClean="0"/>
            <a:t>. zapewnienie odpowiedniej jakości, dokładności i wiarygodności systemu monitorowania i danych dotyczących wskaźników</a:t>
          </a:r>
          <a:endParaRPr lang="pl-PL"/>
        </a:p>
      </dgm:t>
    </dgm:pt>
    <dgm:pt modelId="{885CA4E1-0570-490B-9140-D99857DE1AAA}" type="parTrans" cxnId="{2B592DE5-7806-4CAF-BF92-EF9AC99A64E6}">
      <dgm:prSet/>
      <dgm:spPr/>
      <dgm:t>
        <a:bodyPr/>
        <a:lstStyle/>
        <a:p>
          <a:endParaRPr lang="pl-PL"/>
        </a:p>
      </dgm:t>
    </dgm:pt>
    <dgm:pt modelId="{68EA0AA7-96D2-442A-A9E6-696C332BF07C}" type="sibTrans" cxnId="{2B592DE5-7806-4CAF-BF92-EF9AC99A64E6}">
      <dgm:prSet/>
      <dgm:spPr/>
      <dgm:t>
        <a:bodyPr/>
        <a:lstStyle/>
        <a:p>
          <a:endParaRPr lang="pl-PL"/>
        </a:p>
      </dgm:t>
    </dgm:pt>
    <dgm:pt modelId="{CE927044-6DDC-412C-9E9C-78F1A4C2B3ED}">
      <dgm:prSet/>
      <dgm:spPr/>
      <dgm:t>
        <a:bodyPr/>
        <a:lstStyle/>
        <a:p>
          <a:pPr rtl="0"/>
          <a:r>
            <a:rPr lang="pl-PL" b="1" smtClean="0"/>
            <a:t>Art. 69.8</a:t>
          </a:r>
          <a:r>
            <a:rPr lang="pl-PL" smtClean="0"/>
            <a:t>. zapewnieniu, aby wszelka wymiana informacji między beneficjentami a instytucjami programu odbywała się za pomocą systemów elektronicznej wymiany danych</a:t>
          </a:r>
          <a:endParaRPr lang="pl-PL"/>
        </a:p>
      </dgm:t>
    </dgm:pt>
    <dgm:pt modelId="{BBFF7838-36E4-46F4-A40F-618352AD8C8B}" type="parTrans" cxnId="{C467689A-CC2D-477A-8961-684359B134A1}">
      <dgm:prSet/>
      <dgm:spPr/>
      <dgm:t>
        <a:bodyPr/>
        <a:lstStyle/>
        <a:p>
          <a:endParaRPr lang="pl-PL"/>
        </a:p>
      </dgm:t>
    </dgm:pt>
    <dgm:pt modelId="{000D1624-C85F-4C86-85EC-26BD48EA4CC4}" type="sibTrans" cxnId="{C467689A-CC2D-477A-8961-684359B134A1}">
      <dgm:prSet/>
      <dgm:spPr/>
      <dgm:t>
        <a:bodyPr/>
        <a:lstStyle/>
        <a:p>
          <a:endParaRPr lang="pl-PL"/>
        </a:p>
      </dgm:t>
    </dgm:pt>
    <dgm:pt modelId="{AE2CEA8F-6DA5-4FFA-8C66-595A8E64D55C}">
      <dgm:prSet/>
      <dgm:spPr/>
      <dgm:t>
        <a:bodyPr/>
        <a:lstStyle/>
        <a:p>
          <a:pPr rtl="0"/>
          <a:r>
            <a:rPr lang="pl-PL" b="1" dirty="0" smtClean="0"/>
            <a:t>Art. 72.1</a:t>
          </a:r>
          <a:r>
            <a:rPr lang="pl-PL" dirty="0" smtClean="0"/>
            <a:t>. rejestrowanie i przechowywania w formie elektronicznej danych dotyczących każdej operacji, niezbędnych do monitorowania, ewaluacji, zarządzania finansowego, weryfikacji i audytów</a:t>
          </a:r>
          <a:endParaRPr lang="pl-PL" dirty="0"/>
        </a:p>
      </dgm:t>
    </dgm:pt>
    <dgm:pt modelId="{5CADCE78-DAE1-41BC-8498-D9B5DE7B4A35}" type="parTrans" cxnId="{7F5C6731-BAAD-4E34-AE3C-556F3EBF64AC}">
      <dgm:prSet/>
      <dgm:spPr/>
      <dgm:t>
        <a:bodyPr/>
        <a:lstStyle/>
        <a:p>
          <a:endParaRPr lang="pl-PL"/>
        </a:p>
      </dgm:t>
    </dgm:pt>
    <dgm:pt modelId="{63124F9A-48C0-4A5A-AAAD-FE9663BE3D76}" type="sibTrans" cxnId="{7F5C6731-BAAD-4E34-AE3C-556F3EBF64AC}">
      <dgm:prSet/>
      <dgm:spPr/>
      <dgm:t>
        <a:bodyPr/>
        <a:lstStyle/>
        <a:p>
          <a:endParaRPr lang="pl-PL"/>
        </a:p>
      </dgm:t>
    </dgm:pt>
    <dgm:pt modelId="{FD3DA447-5522-49C4-BF21-83EABC0180C5}" type="pres">
      <dgm:prSet presAssocID="{3C72B0C3-E6F5-43B8-A77C-0DA0AFB11BD8}" presName="Name0" presStyleCnt="0">
        <dgm:presLayoutVars>
          <dgm:dir/>
          <dgm:animLvl val="lvl"/>
          <dgm:resizeHandles val="exact"/>
        </dgm:presLayoutVars>
      </dgm:prSet>
      <dgm:spPr/>
    </dgm:pt>
    <dgm:pt modelId="{881F0709-D2F5-49A7-B47B-ACAD14D6D80E}" type="pres">
      <dgm:prSet presAssocID="{C957C3E3-DB55-4C58-9798-2D74AACB2A26}" presName="linNode" presStyleCnt="0"/>
      <dgm:spPr/>
    </dgm:pt>
    <dgm:pt modelId="{DED86D13-3BFB-4461-B995-C54824A86A5B}" type="pres">
      <dgm:prSet presAssocID="{C957C3E3-DB55-4C58-9798-2D74AACB2A2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AAA4DF0D-9EAF-4CC9-BBDC-673BF80E5A44}" type="pres">
      <dgm:prSet presAssocID="{C957C3E3-DB55-4C58-9798-2D74AACB2A26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898C28E-9C60-4492-9723-CB83AF0B767F}" type="presOf" srcId="{3C72B0C3-E6F5-43B8-A77C-0DA0AFB11BD8}" destId="{FD3DA447-5522-49C4-BF21-83EABC0180C5}" srcOrd="0" destOrd="0" presId="urn:microsoft.com/office/officeart/2005/8/layout/vList5"/>
    <dgm:cxn modelId="{80645B0A-03BD-4C74-8AB5-D9ACC7BCEC6E}" srcId="{3C72B0C3-E6F5-43B8-A77C-0DA0AFB11BD8}" destId="{C957C3E3-DB55-4C58-9798-2D74AACB2A26}" srcOrd="0" destOrd="0" parTransId="{5D11FFC0-6726-413E-BBAA-45748BCE7718}" sibTransId="{155B4109-44E8-4A2E-B9E9-E617FA86BB8A}"/>
    <dgm:cxn modelId="{E2DC792D-0CEE-4C90-9B41-29B0C0C63B5F}" type="presOf" srcId="{C957C3E3-DB55-4C58-9798-2D74AACB2A26}" destId="{DED86D13-3BFB-4461-B995-C54824A86A5B}" srcOrd="0" destOrd="0" presId="urn:microsoft.com/office/officeart/2005/8/layout/vList5"/>
    <dgm:cxn modelId="{C467689A-CC2D-477A-8961-684359B134A1}" srcId="{C957C3E3-DB55-4C58-9798-2D74AACB2A26}" destId="{CE927044-6DDC-412C-9E9C-78F1A4C2B3ED}" srcOrd="1" destOrd="0" parTransId="{BBFF7838-36E4-46F4-A40F-618352AD8C8B}" sibTransId="{000D1624-C85F-4C86-85EC-26BD48EA4CC4}"/>
    <dgm:cxn modelId="{2B592DE5-7806-4CAF-BF92-EF9AC99A64E6}" srcId="{C957C3E3-DB55-4C58-9798-2D74AACB2A26}" destId="{03B93426-F96C-478F-94A0-24444695A21B}" srcOrd="0" destOrd="0" parTransId="{885CA4E1-0570-490B-9140-D99857DE1AAA}" sibTransId="{68EA0AA7-96D2-442A-A9E6-696C332BF07C}"/>
    <dgm:cxn modelId="{61BE5E92-99CB-4F76-B051-F49C5AD231BB}" type="presOf" srcId="{03B93426-F96C-478F-94A0-24444695A21B}" destId="{AAA4DF0D-9EAF-4CC9-BBDC-673BF80E5A44}" srcOrd="0" destOrd="0" presId="urn:microsoft.com/office/officeart/2005/8/layout/vList5"/>
    <dgm:cxn modelId="{7F5C6731-BAAD-4E34-AE3C-556F3EBF64AC}" srcId="{C957C3E3-DB55-4C58-9798-2D74AACB2A26}" destId="{AE2CEA8F-6DA5-4FFA-8C66-595A8E64D55C}" srcOrd="2" destOrd="0" parTransId="{5CADCE78-DAE1-41BC-8498-D9B5DE7B4A35}" sibTransId="{63124F9A-48C0-4A5A-AAAD-FE9663BE3D76}"/>
    <dgm:cxn modelId="{75C80480-471D-4776-A6EC-BD446C79EC13}" type="presOf" srcId="{CE927044-6DDC-412C-9E9C-78F1A4C2B3ED}" destId="{AAA4DF0D-9EAF-4CC9-BBDC-673BF80E5A44}" srcOrd="0" destOrd="1" presId="urn:microsoft.com/office/officeart/2005/8/layout/vList5"/>
    <dgm:cxn modelId="{27AAE3A3-E5A7-45EE-9912-D266ADB5F4F4}" type="presOf" srcId="{AE2CEA8F-6DA5-4FFA-8C66-595A8E64D55C}" destId="{AAA4DF0D-9EAF-4CC9-BBDC-673BF80E5A44}" srcOrd="0" destOrd="2" presId="urn:microsoft.com/office/officeart/2005/8/layout/vList5"/>
    <dgm:cxn modelId="{C66D931E-1D35-436F-BF50-8AE9C7B82E74}" type="presParOf" srcId="{FD3DA447-5522-49C4-BF21-83EABC0180C5}" destId="{881F0709-D2F5-49A7-B47B-ACAD14D6D80E}" srcOrd="0" destOrd="0" presId="urn:microsoft.com/office/officeart/2005/8/layout/vList5"/>
    <dgm:cxn modelId="{E5F85B48-AAA9-408E-AB25-8A426D86DA0D}" type="presParOf" srcId="{881F0709-D2F5-49A7-B47B-ACAD14D6D80E}" destId="{DED86D13-3BFB-4461-B995-C54824A86A5B}" srcOrd="0" destOrd="0" presId="urn:microsoft.com/office/officeart/2005/8/layout/vList5"/>
    <dgm:cxn modelId="{95272336-3AFC-495E-A15E-4BB6E3D3131A}" type="presParOf" srcId="{881F0709-D2F5-49A7-B47B-ACAD14D6D80E}" destId="{AAA4DF0D-9EAF-4CC9-BBDC-673BF80E5A4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7A2214-7277-48B4-A0A1-4E8F16963237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pl-PL"/>
        </a:p>
      </dgm:t>
    </dgm:pt>
    <dgm:pt modelId="{B7B2F73D-A014-4F06-879E-F14FA9885469}">
      <dgm:prSet/>
      <dgm:spPr/>
      <dgm:t>
        <a:bodyPr/>
        <a:lstStyle/>
        <a:p>
          <a:pPr rtl="0"/>
          <a:r>
            <a:rPr lang="pl-PL" dirty="0" smtClean="0"/>
            <a:t>CST2021  - system obsługiwany przez Ministerstwo Funduszy i Polityki Regionalnej, wspierający realizację programów operacyjnych i projektów współfinansowanych z Funduszy Europejskich 2021-2027</a:t>
          </a:r>
          <a:endParaRPr lang="pl-PL" dirty="0"/>
        </a:p>
      </dgm:t>
    </dgm:pt>
    <dgm:pt modelId="{A3ED524F-DE8A-4E0B-B77E-9CBD7DC73DB1}" type="parTrans" cxnId="{21FE2A7C-9737-4D21-A6AA-60D66C662373}">
      <dgm:prSet/>
      <dgm:spPr/>
      <dgm:t>
        <a:bodyPr/>
        <a:lstStyle/>
        <a:p>
          <a:endParaRPr lang="pl-PL"/>
        </a:p>
      </dgm:t>
    </dgm:pt>
    <dgm:pt modelId="{33FACE68-FFB7-4903-B602-38BB925EDA2B}" type="sibTrans" cxnId="{21FE2A7C-9737-4D21-A6AA-60D66C662373}">
      <dgm:prSet/>
      <dgm:spPr/>
      <dgm:t>
        <a:bodyPr/>
        <a:lstStyle/>
        <a:p>
          <a:endParaRPr lang="pl-PL"/>
        </a:p>
      </dgm:t>
    </dgm:pt>
    <dgm:pt modelId="{A3809CE4-ED03-479A-8207-CB8C5D8CBA4E}">
      <dgm:prSet/>
      <dgm:spPr/>
      <dgm:t>
        <a:bodyPr/>
        <a:lstStyle/>
        <a:p>
          <a:pPr rtl="0"/>
          <a:r>
            <a:rPr lang="pl-PL" smtClean="0"/>
            <a:t>W systemie znajdują się informacje o naborach, cyklu życia projektów i procesie certyfikacji. </a:t>
          </a:r>
          <a:endParaRPr lang="pl-PL"/>
        </a:p>
      </dgm:t>
    </dgm:pt>
    <dgm:pt modelId="{9E9EAE31-DBB6-49B4-870E-A577BBBC6DE1}" type="parTrans" cxnId="{749AD948-5BA6-46B3-AADF-9791DBE48CDC}">
      <dgm:prSet/>
      <dgm:spPr/>
      <dgm:t>
        <a:bodyPr/>
        <a:lstStyle/>
        <a:p>
          <a:endParaRPr lang="pl-PL"/>
        </a:p>
      </dgm:t>
    </dgm:pt>
    <dgm:pt modelId="{269A4DCC-218A-4568-8783-BE48D67D59D1}" type="sibTrans" cxnId="{749AD948-5BA6-46B3-AADF-9791DBE48CDC}">
      <dgm:prSet/>
      <dgm:spPr/>
      <dgm:t>
        <a:bodyPr/>
        <a:lstStyle/>
        <a:p>
          <a:endParaRPr lang="pl-PL"/>
        </a:p>
      </dgm:t>
    </dgm:pt>
    <dgm:pt modelId="{14F21882-5A2F-44AE-930C-54D75B70EF3E}" type="pres">
      <dgm:prSet presAssocID="{587A2214-7277-48B4-A0A1-4E8F16963237}" presName="linear" presStyleCnt="0">
        <dgm:presLayoutVars>
          <dgm:animLvl val="lvl"/>
          <dgm:resizeHandles val="exact"/>
        </dgm:presLayoutVars>
      </dgm:prSet>
      <dgm:spPr/>
    </dgm:pt>
    <dgm:pt modelId="{A74DFD0A-7C84-4E98-877E-B8F6DD93455F}" type="pres">
      <dgm:prSet presAssocID="{B7B2F73D-A014-4F06-879E-F14FA988546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587762D-CFAB-47EE-A131-BA2CD2CE4067}" type="pres">
      <dgm:prSet presAssocID="{33FACE68-FFB7-4903-B602-38BB925EDA2B}" presName="spacer" presStyleCnt="0"/>
      <dgm:spPr/>
    </dgm:pt>
    <dgm:pt modelId="{560B7A7D-400E-4CBE-84F4-EDF03E43BA3F}" type="pres">
      <dgm:prSet presAssocID="{A3809CE4-ED03-479A-8207-CB8C5D8CBA4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1FE2A7C-9737-4D21-A6AA-60D66C662373}" srcId="{587A2214-7277-48B4-A0A1-4E8F16963237}" destId="{B7B2F73D-A014-4F06-879E-F14FA9885469}" srcOrd="0" destOrd="0" parTransId="{A3ED524F-DE8A-4E0B-B77E-9CBD7DC73DB1}" sibTransId="{33FACE68-FFB7-4903-B602-38BB925EDA2B}"/>
    <dgm:cxn modelId="{88415106-2E2A-4E9A-8EF0-A9369E338ECA}" type="presOf" srcId="{B7B2F73D-A014-4F06-879E-F14FA9885469}" destId="{A74DFD0A-7C84-4E98-877E-B8F6DD93455F}" srcOrd="0" destOrd="0" presId="urn:microsoft.com/office/officeart/2005/8/layout/vList2"/>
    <dgm:cxn modelId="{A4D52627-B213-44CF-88A7-D23371049291}" type="presOf" srcId="{587A2214-7277-48B4-A0A1-4E8F16963237}" destId="{14F21882-5A2F-44AE-930C-54D75B70EF3E}" srcOrd="0" destOrd="0" presId="urn:microsoft.com/office/officeart/2005/8/layout/vList2"/>
    <dgm:cxn modelId="{749AD948-5BA6-46B3-AADF-9791DBE48CDC}" srcId="{587A2214-7277-48B4-A0A1-4E8F16963237}" destId="{A3809CE4-ED03-479A-8207-CB8C5D8CBA4E}" srcOrd="1" destOrd="0" parTransId="{9E9EAE31-DBB6-49B4-870E-A577BBBC6DE1}" sibTransId="{269A4DCC-218A-4568-8783-BE48D67D59D1}"/>
    <dgm:cxn modelId="{273670A0-9EAB-430B-B931-7E19167010EE}" type="presOf" srcId="{A3809CE4-ED03-479A-8207-CB8C5D8CBA4E}" destId="{560B7A7D-400E-4CBE-84F4-EDF03E43BA3F}" srcOrd="0" destOrd="0" presId="urn:microsoft.com/office/officeart/2005/8/layout/vList2"/>
    <dgm:cxn modelId="{0D5B6AA9-9D54-4139-A7C3-7A8726CD669E}" type="presParOf" srcId="{14F21882-5A2F-44AE-930C-54D75B70EF3E}" destId="{A74DFD0A-7C84-4E98-877E-B8F6DD93455F}" srcOrd="0" destOrd="0" presId="urn:microsoft.com/office/officeart/2005/8/layout/vList2"/>
    <dgm:cxn modelId="{E4B0B74A-747E-43CC-9E73-29A4782598CB}" type="presParOf" srcId="{14F21882-5A2F-44AE-930C-54D75B70EF3E}" destId="{8587762D-CFAB-47EE-A131-BA2CD2CE4067}" srcOrd="1" destOrd="0" presId="urn:microsoft.com/office/officeart/2005/8/layout/vList2"/>
    <dgm:cxn modelId="{8376D27C-8BF1-4E36-AF37-65A2A0AA764E}" type="presParOf" srcId="{14F21882-5A2F-44AE-930C-54D75B70EF3E}" destId="{560B7A7D-400E-4CBE-84F4-EDF03E43BA3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CBA6FE-F482-482A-BE00-F1187F5ABF6A}" type="doc">
      <dgm:prSet loTypeId="urn:microsoft.com/office/officeart/2005/8/layout/vList4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pl-PL"/>
        </a:p>
      </dgm:t>
    </dgm:pt>
    <dgm:pt modelId="{75290D3E-10B4-4872-9FA0-A4CDF94896ED}">
      <dgm:prSet/>
      <dgm:spPr/>
      <dgm:t>
        <a:bodyPr/>
        <a:lstStyle/>
        <a:p>
          <a:pPr rtl="0"/>
          <a:r>
            <a:rPr lang="pl-PL" dirty="0" smtClean="0"/>
            <a:t>system wdrażania FEDR zbliżony do poprzedniego okresu programowania</a:t>
          </a:r>
          <a:endParaRPr lang="pl-PL" dirty="0"/>
        </a:p>
      </dgm:t>
    </dgm:pt>
    <dgm:pt modelId="{7CAE6CBC-5C78-4529-BCA4-56E4F6D586E7}" type="parTrans" cxnId="{C7F4E847-A184-44DF-8189-3A69EA324F5D}">
      <dgm:prSet/>
      <dgm:spPr/>
      <dgm:t>
        <a:bodyPr/>
        <a:lstStyle/>
        <a:p>
          <a:endParaRPr lang="pl-PL"/>
        </a:p>
      </dgm:t>
    </dgm:pt>
    <dgm:pt modelId="{D9FE2769-D14A-4324-A0D8-FD381500E7C5}" type="sibTrans" cxnId="{C7F4E847-A184-44DF-8189-3A69EA324F5D}">
      <dgm:prSet/>
      <dgm:spPr/>
      <dgm:t>
        <a:bodyPr/>
        <a:lstStyle/>
        <a:p>
          <a:endParaRPr lang="pl-PL"/>
        </a:p>
      </dgm:t>
    </dgm:pt>
    <dgm:pt modelId="{9E52B428-0C50-4AED-B29D-0894A53876AA}">
      <dgm:prSet/>
      <dgm:spPr/>
      <dgm:t>
        <a:bodyPr/>
        <a:lstStyle/>
        <a:p>
          <a:pPr rtl="0"/>
          <a:r>
            <a:rPr lang="pl-PL" dirty="0" smtClean="0"/>
            <a:t>tradycyjna forma dla zadań bezpośrednio wynikających </a:t>
          </a:r>
          <a:r>
            <a:rPr lang="pl-PL" dirty="0" smtClean="0"/>
            <a:t>z Kodeksu Postępowania Administracyjnego, przede   wszystkim związane z procedurą odwoławczą od decyzji podjętych przez instytucję pośredniczącą</a:t>
          </a:r>
          <a:endParaRPr lang="pl-PL" dirty="0"/>
        </a:p>
      </dgm:t>
    </dgm:pt>
    <dgm:pt modelId="{F5240F39-E2E4-40A3-BF88-B2B0F9C8B382}" type="parTrans" cxnId="{382EB640-AE85-4497-8FFB-1D0E8769306D}">
      <dgm:prSet/>
      <dgm:spPr/>
      <dgm:t>
        <a:bodyPr/>
        <a:lstStyle/>
        <a:p>
          <a:endParaRPr lang="pl-PL"/>
        </a:p>
      </dgm:t>
    </dgm:pt>
    <dgm:pt modelId="{B0A4989B-2A7F-4585-BA82-EE7C672E66D3}" type="sibTrans" cxnId="{382EB640-AE85-4497-8FFB-1D0E8769306D}">
      <dgm:prSet/>
      <dgm:spPr/>
      <dgm:t>
        <a:bodyPr/>
        <a:lstStyle/>
        <a:p>
          <a:endParaRPr lang="pl-PL"/>
        </a:p>
      </dgm:t>
    </dgm:pt>
    <dgm:pt modelId="{867E0131-BE2E-40D1-8AE1-F6562F7A8A52}">
      <dgm:prSet/>
      <dgm:spPr/>
      <dgm:t>
        <a:bodyPr/>
        <a:lstStyle/>
        <a:p>
          <a:pPr rtl="0"/>
          <a:r>
            <a:rPr lang="pl-PL" dirty="0" smtClean="0"/>
            <a:t>zastąpienie formy papierowej formularzami systemu SCT2021</a:t>
          </a:r>
          <a:endParaRPr lang="pl-PL" dirty="0"/>
        </a:p>
      </dgm:t>
    </dgm:pt>
    <dgm:pt modelId="{D36DCA48-A5E6-48C5-9C85-E5D49A293F8E}" type="parTrans" cxnId="{9A1D027D-2C8F-4998-A87D-1C5740A963BE}">
      <dgm:prSet/>
      <dgm:spPr/>
      <dgm:t>
        <a:bodyPr/>
        <a:lstStyle/>
        <a:p>
          <a:endParaRPr lang="pl-PL"/>
        </a:p>
      </dgm:t>
    </dgm:pt>
    <dgm:pt modelId="{3C423ACE-AF79-4C18-A91D-BB94F1576497}" type="sibTrans" cxnId="{9A1D027D-2C8F-4998-A87D-1C5740A963BE}">
      <dgm:prSet/>
      <dgm:spPr/>
      <dgm:t>
        <a:bodyPr/>
        <a:lstStyle/>
        <a:p>
          <a:endParaRPr lang="pl-PL"/>
        </a:p>
      </dgm:t>
    </dgm:pt>
    <dgm:pt modelId="{85CCAE34-895A-4AF8-9900-DAF8EB51DDE0}" type="pres">
      <dgm:prSet presAssocID="{98CBA6FE-F482-482A-BE00-F1187F5ABF6A}" presName="linear" presStyleCnt="0">
        <dgm:presLayoutVars>
          <dgm:dir/>
          <dgm:resizeHandles val="exact"/>
        </dgm:presLayoutVars>
      </dgm:prSet>
      <dgm:spPr/>
    </dgm:pt>
    <dgm:pt modelId="{7CB92082-8604-42C1-B06E-69B8F6C6A3C2}" type="pres">
      <dgm:prSet presAssocID="{75290D3E-10B4-4872-9FA0-A4CDF94896ED}" presName="comp" presStyleCnt="0"/>
      <dgm:spPr/>
    </dgm:pt>
    <dgm:pt modelId="{B15409BB-D5CE-427F-9994-43C4BD9EDF3C}" type="pres">
      <dgm:prSet presAssocID="{75290D3E-10B4-4872-9FA0-A4CDF94896ED}" presName="box" presStyleLbl="node1" presStyleIdx="0" presStyleCnt="3"/>
      <dgm:spPr/>
      <dgm:t>
        <a:bodyPr/>
        <a:lstStyle/>
        <a:p>
          <a:endParaRPr lang="pl-PL"/>
        </a:p>
      </dgm:t>
    </dgm:pt>
    <dgm:pt modelId="{3E04F7A9-3A90-4B94-8F51-D8A1D9381310}" type="pres">
      <dgm:prSet presAssocID="{75290D3E-10B4-4872-9FA0-A4CDF94896ED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</dgm:pt>
    <dgm:pt modelId="{092F9763-3A6E-42EB-AB1B-83CEB20BE14F}" type="pres">
      <dgm:prSet presAssocID="{75290D3E-10B4-4872-9FA0-A4CDF94896ED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0CC0536-F0BA-4661-8B13-CDDB181A0905}" type="pres">
      <dgm:prSet presAssocID="{D9FE2769-D14A-4324-A0D8-FD381500E7C5}" presName="spacer" presStyleCnt="0"/>
      <dgm:spPr/>
    </dgm:pt>
    <dgm:pt modelId="{3400B2E9-948F-4B02-801A-853659D185F1}" type="pres">
      <dgm:prSet presAssocID="{867E0131-BE2E-40D1-8AE1-F6562F7A8A52}" presName="comp" presStyleCnt="0"/>
      <dgm:spPr/>
    </dgm:pt>
    <dgm:pt modelId="{2A3E5330-53C1-4005-85BD-AF52C42DA206}" type="pres">
      <dgm:prSet presAssocID="{867E0131-BE2E-40D1-8AE1-F6562F7A8A52}" presName="box" presStyleLbl="node1" presStyleIdx="1" presStyleCnt="3"/>
      <dgm:spPr/>
    </dgm:pt>
    <dgm:pt modelId="{46F1D16F-712F-47B9-A162-6072E68D600F}" type="pres">
      <dgm:prSet presAssocID="{867E0131-BE2E-40D1-8AE1-F6562F7A8A52}" presName="img" presStyleLbl="fgImgPlace1" presStyleIdx="1" presStyleCnt="3"/>
      <dgm:spPr>
        <a:blipFill>
          <a:blip xmlns:r="http://schemas.openxmlformats.org/officeDocument/2006/relationships"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</dgm:spPr>
    </dgm:pt>
    <dgm:pt modelId="{C2412070-EEA5-4EA9-9D72-43098DBC961A}" type="pres">
      <dgm:prSet presAssocID="{867E0131-BE2E-40D1-8AE1-F6562F7A8A52}" presName="text" presStyleLbl="node1" presStyleIdx="1" presStyleCnt="3">
        <dgm:presLayoutVars>
          <dgm:bulletEnabled val="1"/>
        </dgm:presLayoutVars>
      </dgm:prSet>
      <dgm:spPr/>
    </dgm:pt>
    <dgm:pt modelId="{57B2C853-B8E1-4368-8606-043BA0966845}" type="pres">
      <dgm:prSet presAssocID="{3C423ACE-AF79-4C18-A91D-BB94F1576497}" presName="spacer" presStyleCnt="0"/>
      <dgm:spPr/>
    </dgm:pt>
    <dgm:pt modelId="{498CC30D-8FBC-450E-BEA2-6651932E59EA}" type="pres">
      <dgm:prSet presAssocID="{9E52B428-0C50-4AED-B29D-0894A53876AA}" presName="comp" presStyleCnt="0"/>
      <dgm:spPr/>
    </dgm:pt>
    <dgm:pt modelId="{8CC39729-46D0-4804-A6FC-EAFD189E4F0E}" type="pres">
      <dgm:prSet presAssocID="{9E52B428-0C50-4AED-B29D-0894A53876AA}" presName="box" presStyleLbl="node1" presStyleIdx="2" presStyleCnt="3"/>
      <dgm:spPr/>
      <dgm:t>
        <a:bodyPr/>
        <a:lstStyle/>
        <a:p>
          <a:endParaRPr lang="pl-PL"/>
        </a:p>
      </dgm:t>
    </dgm:pt>
    <dgm:pt modelId="{32439D15-E259-4F76-AE9C-945A7336AACC}" type="pres">
      <dgm:prSet presAssocID="{9E52B428-0C50-4AED-B29D-0894A53876AA}" presName="img" presStyleLbl="fgImgPlace1" presStyleIdx="2" presStyleCnt="3"/>
      <dgm:spPr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</dgm:spPr>
    </dgm:pt>
    <dgm:pt modelId="{65F3B769-8D37-4E86-A493-B9B8E4853D5F}" type="pres">
      <dgm:prSet presAssocID="{9E52B428-0C50-4AED-B29D-0894A53876AA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5E49702-94E3-4707-A259-D06723954602}" type="presOf" srcId="{867E0131-BE2E-40D1-8AE1-F6562F7A8A52}" destId="{2A3E5330-53C1-4005-85BD-AF52C42DA206}" srcOrd="0" destOrd="0" presId="urn:microsoft.com/office/officeart/2005/8/layout/vList4"/>
    <dgm:cxn modelId="{F09C2692-E4E8-4B38-8186-2FF852B4D878}" type="presOf" srcId="{9E52B428-0C50-4AED-B29D-0894A53876AA}" destId="{65F3B769-8D37-4E86-A493-B9B8E4853D5F}" srcOrd="1" destOrd="0" presId="urn:microsoft.com/office/officeart/2005/8/layout/vList4"/>
    <dgm:cxn modelId="{EA344089-6490-42B8-BA15-BBDC2FA40337}" type="presOf" srcId="{9E52B428-0C50-4AED-B29D-0894A53876AA}" destId="{8CC39729-46D0-4804-A6FC-EAFD189E4F0E}" srcOrd="0" destOrd="0" presId="urn:microsoft.com/office/officeart/2005/8/layout/vList4"/>
    <dgm:cxn modelId="{C7F4E847-A184-44DF-8189-3A69EA324F5D}" srcId="{98CBA6FE-F482-482A-BE00-F1187F5ABF6A}" destId="{75290D3E-10B4-4872-9FA0-A4CDF94896ED}" srcOrd="0" destOrd="0" parTransId="{7CAE6CBC-5C78-4529-BCA4-56E4F6D586E7}" sibTransId="{D9FE2769-D14A-4324-A0D8-FD381500E7C5}"/>
    <dgm:cxn modelId="{68293F5A-F496-44D8-A851-57C6498FB609}" type="presOf" srcId="{867E0131-BE2E-40D1-8AE1-F6562F7A8A52}" destId="{C2412070-EEA5-4EA9-9D72-43098DBC961A}" srcOrd="1" destOrd="0" presId="urn:microsoft.com/office/officeart/2005/8/layout/vList4"/>
    <dgm:cxn modelId="{AB50DD11-A76E-401C-B614-99A0BEDE8B47}" type="presOf" srcId="{98CBA6FE-F482-482A-BE00-F1187F5ABF6A}" destId="{85CCAE34-895A-4AF8-9900-DAF8EB51DDE0}" srcOrd="0" destOrd="0" presId="urn:microsoft.com/office/officeart/2005/8/layout/vList4"/>
    <dgm:cxn modelId="{99CD37A2-C8ED-4516-9270-94FA07C458CF}" type="presOf" srcId="{75290D3E-10B4-4872-9FA0-A4CDF94896ED}" destId="{B15409BB-D5CE-427F-9994-43C4BD9EDF3C}" srcOrd="0" destOrd="0" presId="urn:microsoft.com/office/officeart/2005/8/layout/vList4"/>
    <dgm:cxn modelId="{9A1D027D-2C8F-4998-A87D-1C5740A963BE}" srcId="{98CBA6FE-F482-482A-BE00-F1187F5ABF6A}" destId="{867E0131-BE2E-40D1-8AE1-F6562F7A8A52}" srcOrd="1" destOrd="0" parTransId="{D36DCA48-A5E6-48C5-9C85-E5D49A293F8E}" sibTransId="{3C423ACE-AF79-4C18-A91D-BB94F1576497}"/>
    <dgm:cxn modelId="{382EB640-AE85-4497-8FFB-1D0E8769306D}" srcId="{98CBA6FE-F482-482A-BE00-F1187F5ABF6A}" destId="{9E52B428-0C50-4AED-B29D-0894A53876AA}" srcOrd="2" destOrd="0" parTransId="{F5240F39-E2E4-40A3-BF88-B2B0F9C8B382}" sibTransId="{B0A4989B-2A7F-4585-BA82-EE7C672E66D3}"/>
    <dgm:cxn modelId="{44F4124B-51B5-4908-9143-F78A6D74010A}" type="presOf" srcId="{75290D3E-10B4-4872-9FA0-A4CDF94896ED}" destId="{092F9763-3A6E-42EB-AB1B-83CEB20BE14F}" srcOrd="1" destOrd="0" presId="urn:microsoft.com/office/officeart/2005/8/layout/vList4"/>
    <dgm:cxn modelId="{7F59F0FC-4531-4DBF-9707-7B82C497710D}" type="presParOf" srcId="{85CCAE34-895A-4AF8-9900-DAF8EB51DDE0}" destId="{7CB92082-8604-42C1-B06E-69B8F6C6A3C2}" srcOrd="0" destOrd="0" presId="urn:microsoft.com/office/officeart/2005/8/layout/vList4"/>
    <dgm:cxn modelId="{B8D3DEDC-8314-4332-A4DA-2BA4F1929D7C}" type="presParOf" srcId="{7CB92082-8604-42C1-B06E-69B8F6C6A3C2}" destId="{B15409BB-D5CE-427F-9994-43C4BD9EDF3C}" srcOrd="0" destOrd="0" presId="urn:microsoft.com/office/officeart/2005/8/layout/vList4"/>
    <dgm:cxn modelId="{90EB8E57-55C0-4D6D-9A7A-BCE1986B96FC}" type="presParOf" srcId="{7CB92082-8604-42C1-B06E-69B8F6C6A3C2}" destId="{3E04F7A9-3A90-4B94-8F51-D8A1D9381310}" srcOrd="1" destOrd="0" presId="urn:microsoft.com/office/officeart/2005/8/layout/vList4"/>
    <dgm:cxn modelId="{A80A6337-2607-42D1-8332-8C12020F1F90}" type="presParOf" srcId="{7CB92082-8604-42C1-B06E-69B8F6C6A3C2}" destId="{092F9763-3A6E-42EB-AB1B-83CEB20BE14F}" srcOrd="2" destOrd="0" presId="urn:microsoft.com/office/officeart/2005/8/layout/vList4"/>
    <dgm:cxn modelId="{B6EC91B5-721C-45F2-AA72-6609C9762F4B}" type="presParOf" srcId="{85CCAE34-895A-4AF8-9900-DAF8EB51DDE0}" destId="{E0CC0536-F0BA-4661-8B13-CDDB181A0905}" srcOrd="1" destOrd="0" presId="urn:microsoft.com/office/officeart/2005/8/layout/vList4"/>
    <dgm:cxn modelId="{A89331EC-69C1-473A-8BE6-17DFB9CAA6B3}" type="presParOf" srcId="{85CCAE34-895A-4AF8-9900-DAF8EB51DDE0}" destId="{3400B2E9-948F-4B02-801A-853659D185F1}" srcOrd="2" destOrd="0" presId="urn:microsoft.com/office/officeart/2005/8/layout/vList4"/>
    <dgm:cxn modelId="{27B2809C-F208-43FE-8554-CBFF4B88BA8F}" type="presParOf" srcId="{3400B2E9-948F-4B02-801A-853659D185F1}" destId="{2A3E5330-53C1-4005-85BD-AF52C42DA206}" srcOrd="0" destOrd="0" presId="urn:microsoft.com/office/officeart/2005/8/layout/vList4"/>
    <dgm:cxn modelId="{8ADD02C2-15E9-405C-84D0-644220CDA9EC}" type="presParOf" srcId="{3400B2E9-948F-4B02-801A-853659D185F1}" destId="{46F1D16F-712F-47B9-A162-6072E68D600F}" srcOrd="1" destOrd="0" presId="urn:microsoft.com/office/officeart/2005/8/layout/vList4"/>
    <dgm:cxn modelId="{FB63351F-DBAA-4124-BC30-3DCF85459C02}" type="presParOf" srcId="{3400B2E9-948F-4B02-801A-853659D185F1}" destId="{C2412070-EEA5-4EA9-9D72-43098DBC961A}" srcOrd="2" destOrd="0" presId="urn:microsoft.com/office/officeart/2005/8/layout/vList4"/>
    <dgm:cxn modelId="{0E5782B2-BE77-49B8-B3C3-924284255C7C}" type="presParOf" srcId="{85CCAE34-895A-4AF8-9900-DAF8EB51DDE0}" destId="{57B2C853-B8E1-4368-8606-043BA0966845}" srcOrd="3" destOrd="0" presId="urn:microsoft.com/office/officeart/2005/8/layout/vList4"/>
    <dgm:cxn modelId="{9C488DE4-4607-4DCA-B3E8-2DFABF3AC4A9}" type="presParOf" srcId="{85CCAE34-895A-4AF8-9900-DAF8EB51DDE0}" destId="{498CC30D-8FBC-450E-BEA2-6651932E59EA}" srcOrd="4" destOrd="0" presId="urn:microsoft.com/office/officeart/2005/8/layout/vList4"/>
    <dgm:cxn modelId="{287801AD-ABBC-4255-A297-A52B554439A5}" type="presParOf" srcId="{498CC30D-8FBC-450E-BEA2-6651932E59EA}" destId="{8CC39729-46D0-4804-A6FC-EAFD189E4F0E}" srcOrd="0" destOrd="0" presId="urn:microsoft.com/office/officeart/2005/8/layout/vList4"/>
    <dgm:cxn modelId="{B33237FA-FE15-41FB-BE49-10E3762196CC}" type="presParOf" srcId="{498CC30D-8FBC-450E-BEA2-6651932E59EA}" destId="{32439D15-E259-4F76-AE9C-945A7336AACC}" srcOrd="1" destOrd="0" presId="urn:microsoft.com/office/officeart/2005/8/layout/vList4"/>
    <dgm:cxn modelId="{60B41310-53FE-43EF-B8B3-8FAC220A7937}" type="presParOf" srcId="{498CC30D-8FBC-450E-BEA2-6651932E59EA}" destId="{65F3B769-8D37-4E86-A493-B9B8E4853D5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1D60D1-4B80-48ED-902B-35E65E18DF65}" type="doc">
      <dgm:prSet loTypeId="urn:microsoft.com/office/officeart/2005/8/layout/vList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pl-PL"/>
        </a:p>
      </dgm:t>
    </dgm:pt>
    <dgm:pt modelId="{33B1D62F-52FF-4B25-B9A1-380252CAC661}">
      <dgm:prSet/>
      <dgm:spPr/>
      <dgm:t>
        <a:bodyPr/>
        <a:lstStyle/>
        <a:p>
          <a:pPr rtl="0"/>
          <a:r>
            <a:rPr lang="pl-PL" dirty="0" smtClean="0"/>
            <a:t>pracownicy instytucji uczestniczących w realizacji FEDR, tj.  instytucji zarządzającej, instytucji pośredniczącej, instytucji audytowej, instytucji księgującej wydatki,</a:t>
          </a:r>
          <a:endParaRPr lang="pl-PL" dirty="0"/>
        </a:p>
      </dgm:t>
    </dgm:pt>
    <dgm:pt modelId="{8AAA710E-8389-40D3-89EC-B27FED07FA68}" type="parTrans" cxnId="{12773908-4A41-4DEF-9044-35B10305CF42}">
      <dgm:prSet/>
      <dgm:spPr/>
      <dgm:t>
        <a:bodyPr/>
        <a:lstStyle/>
        <a:p>
          <a:endParaRPr lang="pl-PL"/>
        </a:p>
      </dgm:t>
    </dgm:pt>
    <dgm:pt modelId="{EC53E0D2-1298-4608-A5F1-4F8AE44D9A22}" type="sibTrans" cxnId="{12773908-4A41-4DEF-9044-35B10305CF42}">
      <dgm:prSet/>
      <dgm:spPr/>
      <dgm:t>
        <a:bodyPr/>
        <a:lstStyle/>
        <a:p>
          <a:endParaRPr lang="pl-PL"/>
        </a:p>
      </dgm:t>
    </dgm:pt>
    <dgm:pt modelId="{0737E32B-74AD-4A77-98A8-53BFB75081EB}">
      <dgm:prSet/>
      <dgm:spPr/>
      <dgm:t>
        <a:bodyPr/>
        <a:lstStyle/>
        <a:p>
          <a:pPr rtl="0"/>
          <a:r>
            <a:rPr lang="pl-PL" smtClean="0"/>
            <a:t>Rybackie lokalne grupy działania</a:t>
          </a:r>
          <a:endParaRPr lang="pl-PL"/>
        </a:p>
      </dgm:t>
    </dgm:pt>
    <dgm:pt modelId="{F30B9F35-7DA6-431C-BB88-24C81ED651B9}" type="parTrans" cxnId="{6F35F289-911C-43A8-8E4A-2EAC87A2D056}">
      <dgm:prSet/>
      <dgm:spPr/>
      <dgm:t>
        <a:bodyPr/>
        <a:lstStyle/>
        <a:p>
          <a:endParaRPr lang="pl-PL"/>
        </a:p>
      </dgm:t>
    </dgm:pt>
    <dgm:pt modelId="{E32C9F72-74DB-484B-B62F-FCEBE34F3274}" type="sibTrans" cxnId="{6F35F289-911C-43A8-8E4A-2EAC87A2D056}">
      <dgm:prSet/>
      <dgm:spPr/>
      <dgm:t>
        <a:bodyPr/>
        <a:lstStyle/>
        <a:p>
          <a:endParaRPr lang="pl-PL"/>
        </a:p>
      </dgm:t>
    </dgm:pt>
    <dgm:pt modelId="{8171DDA7-3042-4803-8EE9-7831924A0E90}">
      <dgm:prSet/>
      <dgm:spPr/>
      <dgm:t>
        <a:bodyPr/>
        <a:lstStyle/>
        <a:p>
          <a:pPr rtl="0"/>
          <a:r>
            <a:rPr lang="pl-PL" smtClean="0"/>
            <a:t>Beneficjenci, w zakresie danych dotyczących realizowanych przez nich projektów oraz osoby upoważnione przez beneficjentów, w ramach umowy o dofinansowanie, do rozliczania projektów w ich</a:t>
          </a:r>
          <a:endParaRPr lang="pl-PL"/>
        </a:p>
      </dgm:t>
    </dgm:pt>
    <dgm:pt modelId="{C7051B4D-45B4-45C7-8D8A-C1B39E8B5F8A}" type="parTrans" cxnId="{CAA091DC-73CA-415D-8CB5-65D2B2BFE31B}">
      <dgm:prSet/>
      <dgm:spPr/>
      <dgm:t>
        <a:bodyPr/>
        <a:lstStyle/>
        <a:p>
          <a:endParaRPr lang="pl-PL"/>
        </a:p>
      </dgm:t>
    </dgm:pt>
    <dgm:pt modelId="{8F2C9240-EF99-4D31-BB69-3099CEB8FF4A}" type="sibTrans" cxnId="{CAA091DC-73CA-415D-8CB5-65D2B2BFE31B}">
      <dgm:prSet/>
      <dgm:spPr/>
      <dgm:t>
        <a:bodyPr/>
        <a:lstStyle/>
        <a:p>
          <a:endParaRPr lang="pl-PL"/>
        </a:p>
      </dgm:t>
    </dgm:pt>
    <dgm:pt modelId="{AA4A1864-B9C7-4AE4-AC93-6E90B524A80C}">
      <dgm:prSet/>
      <dgm:spPr/>
      <dgm:t>
        <a:bodyPr/>
        <a:lstStyle/>
        <a:p>
          <a:pPr rtl="0"/>
          <a:r>
            <a:rPr lang="pl-PL" smtClean="0"/>
            <a:t>Wnioskodawcy, w zakresie danych dotyczących złożonych przez nich wniosków o dofinansowanie oraz osoby upoważnione przez wnioskodawców</a:t>
          </a:r>
          <a:endParaRPr lang="pl-PL"/>
        </a:p>
      </dgm:t>
    </dgm:pt>
    <dgm:pt modelId="{053DF054-0F60-4137-9E33-7C377EC17755}" type="parTrans" cxnId="{1A68F591-7AA1-49B7-8CA4-3A9DFFF5BB87}">
      <dgm:prSet/>
      <dgm:spPr/>
      <dgm:t>
        <a:bodyPr/>
        <a:lstStyle/>
        <a:p>
          <a:endParaRPr lang="pl-PL"/>
        </a:p>
      </dgm:t>
    </dgm:pt>
    <dgm:pt modelId="{56F4981A-0717-407F-B40E-D8C9701A70C8}" type="sibTrans" cxnId="{1A68F591-7AA1-49B7-8CA4-3A9DFFF5BB87}">
      <dgm:prSet/>
      <dgm:spPr/>
      <dgm:t>
        <a:bodyPr/>
        <a:lstStyle/>
        <a:p>
          <a:endParaRPr lang="pl-PL"/>
        </a:p>
      </dgm:t>
    </dgm:pt>
    <dgm:pt modelId="{202F6BBD-C756-4DC0-8E32-FB33F109FB37}">
      <dgm:prSet/>
      <dgm:spPr/>
      <dgm:t>
        <a:bodyPr/>
        <a:lstStyle/>
        <a:p>
          <a:pPr rtl="0"/>
          <a:r>
            <a:rPr lang="pl-PL" smtClean="0"/>
            <a:t>Ogłoszeniodawcy i Oferenci, w zakresie danych dotyczących dodawanych ogłoszeń i tworzonych ofert</a:t>
          </a:r>
          <a:endParaRPr lang="pl-PL"/>
        </a:p>
      </dgm:t>
    </dgm:pt>
    <dgm:pt modelId="{85111E39-C5D6-4F02-8E83-2EE6561DC31A}" type="parTrans" cxnId="{B4F4760D-A2F0-49D5-9660-50D2C4AAC031}">
      <dgm:prSet/>
      <dgm:spPr/>
      <dgm:t>
        <a:bodyPr/>
        <a:lstStyle/>
        <a:p>
          <a:endParaRPr lang="pl-PL"/>
        </a:p>
      </dgm:t>
    </dgm:pt>
    <dgm:pt modelId="{5EFC1216-6083-4338-9AC7-23191F9B1AC9}" type="sibTrans" cxnId="{B4F4760D-A2F0-49D5-9660-50D2C4AAC031}">
      <dgm:prSet/>
      <dgm:spPr/>
      <dgm:t>
        <a:bodyPr/>
        <a:lstStyle/>
        <a:p>
          <a:endParaRPr lang="pl-PL"/>
        </a:p>
      </dgm:t>
    </dgm:pt>
    <dgm:pt modelId="{D788DD03-0B1A-45EC-AFA9-D1DD109EDE7B}" type="pres">
      <dgm:prSet presAssocID="{D91D60D1-4B80-48ED-902B-35E65E18DF65}" presName="linearFlow" presStyleCnt="0">
        <dgm:presLayoutVars>
          <dgm:dir/>
          <dgm:resizeHandles val="exact"/>
        </dgm:presLayoutVars>
      </dgm:prSet>
      <dgm:spPr/>
    </dgm:pt>
    <dgm:pt modelId="{CEF30309-5334-4AA4-9CBF-A6278F976B91}" type="pres">
      <dgm:prSet presAssocID="{33B1D62F-52FF-4B25-B9A1-380252CAC661}" presName="composite" presStyleCnt="0"/>
      <dgm:spPr/>
    </dgm:pt>
    <dgm:pt modelId="{7CF979B8-C53C-420F-931B-E3BEBA191144}" type="pres">
      <dgm:prSet presAssocID="{33B1D62F-52FF-4B25-B9A1-380252CAC661}" presName="imgShp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2000" r="-52000"/>
          </a:stretch>
        </a:blipFill>
      </dgm:spPr>
    </dgm:pt>
    <dgm:pt modelId="{0698F0AB-CFBF-4F1A-9121-DEE3D0D17DC4}" type="pres">
      <dgm:prSet presAssocID="{33B1D62F-52FF-4B25-B9A1-380252CAC661}" presName="txShp" presStyleLbl="node1" presStyleIdx="0" presStyleCnt="5">
        <dgm:presLayoutVars>
          <dgm:bulletEnabled val="1"/>
        </dgm:presLayoutVars>
      </dgm:prSet>
      <dgm:spPr/>
    </dgm:pt>
    <dgm:pt modelId="{96D9AB98-9611-4390-8D7B-29F06AFE26C7}" type="pres">
      <dgm:prSet presAssocID="{EC53E0D2-1298-4608-A5F1-4F8AE44D9A22}" presName="spacing" presStyleCnt="0"/>
      <dgm:spPr/>
    </dgm:pt>
    <dgm:pt modelId="{2617BBB5-3318-4939-95F1-C1F07DCF870A}" type="pres">
      <dgm:prSet presAssocID="{0737E32B-74AD-4A77-98A8-53BFB75081EB}" presName="composite" presStyleCnt="0"/>
      <dgm:spPr/>
    </dgm:pt>
    <dgm:pt modelId="{532C74A0-1713-491C-8F76-1E7BD0A46FBC}" type="pres">
      <dgm:prSet presAssocID="{0737E32B-74AD-4A77-98A8-53BFB75081EB}" presName="imgShp" presStyleLbl="fgImgPlace1" presStyleIdx="1" presStyleCnt="5"/>
      <dgm:spPr>
        <a:blipFill>
          <a:blip xmlns:r="http://schemas.openxmlformats.org/officeDocument/2006/relationships"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</dgm:spPr>
    </dgm:pt>
    <dgm:pt modelId="{CF4DFAA2-1B78-44BD-B1F4-BBD20409CA40}" type="pres">
      <dgm:prSet presAssocID="{0737E32B-74AD-4A77-98A8-53BFB75081EB}" presName="txShp" presStyleLbl="node1" presStyleIdx="1" presStyleCnt="5">
        <dgm:presLayoutVars>
          <dgm:bulletEnabled val="1"/>
        </dgm:presLayoutVars>
      </dgm:prSet>
      <dgm:spPr/>
    </dgm:pt>
    <dgm:pt modelId="{2BE032FD-8E54-4D2A-899F-74A87AE95E91}" type="pres">
      <dgm:prSet presAssocID="{E32C9F72-74DB-484B-B62F-FCEBE34F3274}" presName="spacing" presStyleCnt="0"/>
      <dgm:spPr/>
    </dgm:pt>
    <dgm:pt modelId="{5A1BC596-55FB-42AF-94F6-ADCFC9E8E919}" type="pres">
      <dgm:prSet presAssocID="{8171DDA7-3042-4803-8EE9-7831924A0E90}" presName="composite" presStyleCnt="0"/>
      <dgm:spPr/>
    </dgm:pt>
    <dgm:pt modelId="{F8B9248D-ED55-4EB0-B9E3-917D65D30EAF}" type="pres">
      <dgm:prSet presAssocID="{8171DDA7-3042-4803-8EE9-7831924A0E90}" presName="imgShp" presStyleLbl="fgImgPlace1" presStyleIdx="2" presStyleCnt="5"/>
      <dgm:spPr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00D232E6-18A7-4924-8C87-6B679EE50F0A}" type="pres">
      <dgm:prSet presAssocID="{8171DDA7-3042-4803-8EE9-7831924A0E90}" presName="txShp" presStyleLbl="node1" presStyleIdx="2" presStyleCnt="5">
        <dgm:presLayoutVars>
          <dgm:bulletEnabled val="1"/>
        </dgm:presLayoutVars>
      </dgm:prSet>
      <dgm:spPr/>
    </dgm:pt>
    <dgm:pt modelId="{BDD6FF79-23EB-4A30-8E64-B9821E167E67}" type="pres">
      <dgm:prSet presAssocID="{8F2C9240-EF99-4D31-BB69-3099CEB8FF4A}" presName="spacing" presStyleCnt="0"/>
      <dgm:spPr/>
    </dgm:pt>
    <dgm:pt modelId="{E3651E5D-08A6-47CE-A3D6-3AD1E4C9D35B}" type="pres">
      <dgm:prSet presAssocID="{AA4A1864-B9C7-4AE4-AC93-6E90B524A80C}" presName="composite" presStyleCnt="0"/>
      <dgm:spPr/>
    </dgm:pt>
    <dgm:pt modelId="{27E71B7E-8503-4C24-B4DB-04B579B295C5}" type="pres">
      <dgm:prSet presAssocID="{AA4A1864-B9C7-4AE4-AC93-6E90B524A80C}" presName="imgShp" presStyleLbl="fgImgPlace1" presStyleIdx="3" presStyleCnt="5"/>
      <dgm:spPr>
        <a:blipFill>
          <a:blip xmlns:r="http://schemas.openxmlformats.org/officeDocument/2006/relationships"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082A0727-4D59-4DB8-80FF-1C4EA4DC9663}" type="pres">
      <dgm:prSet presAssocID="{AA4A1864-B9C7-4AE4-AC93-6E90B524A80C}" presName="txShp" presStyleLbl="node1" presStyleIdx="3" presStyleCnt="5">
        <dgm:presLayoutVars>
          <dgm:bulletEnabled val="1"/>
        </dgm:presLayoutVars>
      </dgm:prSet>
      <dgm:spPr/>
    </dgm:pt>
    <dgm:pt modelId="{A98B0E3A-B34C-4417-B1B7-42A2E49CD2DF}" type="pres">
      <dgm:prSet presAssocID="{56F4981A-0717-407F-B40E-D8C9701A70C8}" presName="spacing" presStyleCnt="0"/>
      <dgm:spPr/>
    </dgm:pt>
    <dgm:pt modelId="{E6DB5D99-6D6E-48D6-BCEE-96AF4414F71A}" type="pres">
      <dgm:prSet presAssocID="{202F6BBD-C756-4DC0-8E32-FB33F109FB37}" presName="composite" presStyleCnt="0"/>
      <dgm:spPr/>
    </dgm:pt>
    <dgm:pt modelId="{47F7529A-6851-4C46-A34F-A1D1E996B761}" type="pres">
      <dgm:prSet presAssocID="{202F6BBD-C756-4DC0-8E32-FB33F109FB37}" presName="imgShp" presStyleLbl="fgImgPlace1" presStyleIdx="4" presStyleCnt="5"/>
      <dgm:spPr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EF959BF1-ACDF-476E-A883-49E7E6801E1F}" type="pres">
      <dgm:prSet presAssocID="{202F6BBD-C756-4DC0-8E32-FB33F109FB37}" presName="txShp" presStyleLbl="node1" presStyleIdx="4" presStyleCnt="5">
        <dgm:presLayoutVars>
          <dgm:bulletEnabled val="1"/>
        </dgm:presLayoutVars>
      </dgm:prSet>
      <dgm:spPr/>
    </dgm:pt>
  </dgm:ptLst>
  <dgm:cxnLst>
    <dgm:cxn modelId="{B4F4760D-A2F0-49D5-9660-50D2C4AAC031}" srcId="{D91D60D1-4B80-48ED-902B-35E65E18DF65}" destId="{202F6BBD-C756-4DC0-8E32-FB33F109FB37}" srcOrd="4" destOrd="0" parTransId="{85111E39-C5D6-4F02-8E83-2EE6561DC31A}" sibTransId="{5EFC1216-6083-4338-9AC7-23191F9B1AC9}"/>
    <dgm:cxn modelId="{DB7D40B6-AEC0-493D-B515-1923D6E19B01}" type="presOf" srcId="{8171DDA7-3042-4803-8EE9-7831924A0E90}" destId="{00D232E6-18A7-4924-8C87-6B679EE50F0A}" srcOrd="0" destOrd="0" presId="urn:microsoft.com/office/officeart/2005/8/layout/vList3"/>
    <dgm:cxn modelId="{4C75C518-3C25-418A-87FA-7C532A736163}" type="presOf" srcId="{AA4A1864-B9C7-4AE4-AC93-6E90B524A80C}" destId="{082A0727-4D59-4DB8-80FF-1C4EA4DC9663}" srcOrd="0" destOrd="0" presId="urn:microsoft.com/office/officeart/2005/8/layout/vList3"/>
    <dgm:cxn modelId="{6F35F289-911C-43A8-8E4A-2EAC87A2D056}" srcId="{D91D60D1-4B80-48ED-902B-35E65E18DF65}" destId="{0737E32B-74AD-4A77-98A8-53BFB75081EB}" srcOrd="1" destOrd="0" parTransId="{F30B9F35-7DA6-431C-BB88-24C81ED651B9}" sibTransId="{E32C9F72-74DB-484B-B62F-FCEBE34F3274}"/>
    <dgm:cxn modelId="{12773908-4A41-4DEF-9044-35B10305CF42}" srcId="{D91D60D1-4B80-48ED-902B-35E65E18DF65}" destId="{33B1D62F-52FF-4B25-B9A1-380252CAC661}" srcOrd="0" destOrd="0" parTransId="{8AAA710E-8389-40D3-89EC-B27FED07FA68}" sibTransId="{EC53E0D2-1298-4608-A5F1-4F8AE44D9A22}"/>
    <dgm:cxn modelId="{42B5D4F6-FC93-4C4B-B664-119ABC82C75B}" type="presOf" srcId="{D91D60D1-4B80-48ED-902B-35E65E18DF65}" destId="{D788DD03-0B1A-45EC-AFA9-D1DD109EDE7B}" srcOrd="0" destOrd="0" presId="urn:microsoft.com/office/officeart/2005/8/layout/vList3"/>
    <dgm:cxn modelId="{1FCAF29D-2BCE-4ED2-B2B1-D70AC9521F70}" type="presOf" srcId="{202F6BBD-C756-4DC0-8E32-FB33F109FB37}" destId="{EF959BF1-ACDF-476E-A883-49E7E6801E1F}" srcOrd="0" destOrd="0" presId="urn:microsoft.com/office/officeart/2005/8/layout/vList3"/>
    <dgm:cxn modelId="{B9790E6A-11EC-4525-8DFF-E27DB487B1BB}" type="presOf" srcId="{33B1D62F-52FF-4B25-B9A1-380252CAC661}" destId="{0698F0AB-CFBF-4F1A-9121-DEE3D0D17DC4}" srcOrd="0" destOrd="0" presId="urn:microsoft.com/office/officeart/2005/8/layout/vList3"/>
    <dgm:cxn modelId="{CAA091DC-73CA-415D-8CB5-65D2B2BFE31B}" srcId="{D91D60D1-4B80-48ED-902B-35E65E18DF65}" destId="{8171DDA7-3042-4803-8EE9-7831924A0E90}" srcOrd="2" destOrd="0" parTransId="{C7051B4D-45B4-45C7-8D8A-C1B39E8B5F8A}" sibTransId="{8F2C9240-EF99-4D31-BB69-3099CEB8FF4A}"/>
    <dgm:cxn modelId="{1A68F591-7AA1-49B7-8CA4-3A9DFFF5BB87}" srcId="{D91D60D1-4B80-48ED-902B-35E65E18DF65}" destId="{AA4A1864-B9C7-4AE4-AC93-6E90B524A80C}" srcOrd="3" destOrd="0" parTransId="{053DF054-0F60-4137-9E33-7C377EC17755}" sibTransId="{56F4981A-0717-407F-B40E-D8C9701A70C8}"/>
    <dgm:cxn modelId="{B178EEC8-994A-4226-BD04-70FE8742B5B6}" type="presOf" srcId="{0737E32B-74AD-4A77-98A8-53BFB75081EB}" destId="{CF4DFAA2-1B78-44BD-B1F4-BBD20409CA40}" srcOrd="0" destOrd="0" presId="urn:microsoft.com/office/officeart/2005/8/layout/vList3"/>
    <dgm:cxn modelId="{48469EBB-D54F-41E4-8D97-79FDE1239021}" type="presParOf" srcId="{D788DD03-0B1A-45EC-AFA9-D1DD109EDE7B}" destId="{CEF30309-5334-4AA4-9CBF-A6278F976B91}" srcOrd="0" destOrd="0" presId="urn:microsoft.com/office/officeart/2005/8/layout/vList3"/>
    <dgm:cxn modelId="{1830CD4D-4F04-4D71-8C24-DE7F8B062BC3}" type="presParOf" srcId="{CEF30309-5334-4AA4-9CBF-A6278F976B91}" destId="{7CF979B8-C53C-420F-931B-E3BEBA191144}" srcOrd="0" destOrd="0" presId="urn:microsoft.com/office/officeart/2005/8/layout/vList3"/>
    <dgm:cxn modelId="{717E6045-0C7B-4CFA-AD29-961150E1DAB4}" type="presParOf" srcId="{CEF30309-5334-4AA4-9CBF-A6278F976B91}" destId="{0698F0AB-CFBF-4F1A-9121-DEE3D0D17DC4}" srcOrd="1" destOrd="0" presId="urn:microsoft.com/office/officeart/2005/8/layout/vList3"/>
    <dgm:cxn modelId="{4539C91B-1BCE-42A3-9E84-663B95637226}" type="presParOf" srcId="{D788DD03-0B1A-45EC-AFA9-D1DD109EDE7B}" destId="{96D9AB98-9611-4390-8D7B-29F06AFE26C7}" srcOrd="1" destOrd="0" presId="urn:microsoft.com/office/officeart/2005/8/layout/vList3"/>
    <dgm:cxn modelId="{ED6FA5E1-B3DB-4975-A0F7-9C0ADB08831E}" type="presParOf" srcId="{D788DD03-0B1A-45EC-AFA9-D1DD109EDE7B}" destId="{2617BBB5-3318-4939-95F1-C1F07DCF870A}" srcOrd="2" destOrd="0" presId="urn:microsoft.com/office/officeart/2005/8/layout/vList3"/>
    <dgm:cxn modelId="{E6AAD636-7EE7-4EAD-9DC8-D12728F364CC}" type="presParOf" srcId="{2617BBB5-3318-4939-95F1-C1F07DCF870A}" destId="{532C74A0-1713-491C-8F76-1E7BD0A46FBC}" srcOrd="0" destOrd="0" presId="urn:microsoft.com/office/officeart/2005/8/layout/vList3"/>
    <dgm:cxn modelId="{92EBC526-7E46-4EC8-8BF9-055D9B813704}" type="presParOf" srcId="{2617BBB5-3318-4939-95F1-C1F07DCF870A}" destId="{CF4DFAA2-1B78-44BD-B1F4-BBD20409CA40}" srcOrd="1" destOrd="0" presId="urn:microsoft.com/office/officeart/2005/8/layout/vList3"/>
    <dgm:cxn modelId="{BD9840DB-4D4C-46C3-AD70-083949D5624E}" type="presParOf" srcId="{D788DD03-0B1A-45EC-AFA9-D1DD109EDE7B}" destId="{2BE032FD-8E54-4D2A-899F-74A87AE95E91}" srcOrd="3" destOrd="0" presId="urn:microsoft.com/office/officeart/2005/8/layout/vList3"/>
    <dgm:cxn modelId="{B6E4BA45-2722-4DC2-895B-54F196056640}" type="presParOf" srcId="{D788DD03-0B1A-45EC-AFA9-D1DD109EDE7B}" destId="{5A1BC596-55FB-42AF-94F6-ADCFC9E8E919}" srcOrd="4" destOrd="0" presId="urn:microsoft.com/office/officeart/2005/8/layout/vList3"/>
    <dgm:cxn modelId="{399EC23B-A889-4D8F-B15A-6634544D6655}" type="presParOf" srcId="{5A1BC596-55FB-42AF-94F6-ADCFC9E8E919}" destId="{F8B9248D-ED55-4EB0-B9E3-917D65D30EAF}" srcOrd="0" destOrd="0" presId="urn:microsoft.com/office/officeart/2005/8/layout/vList3"/>
    <dgm:cxn modelId="{BC539B20-87C4-4C70-B90B-0C2AF8EF1874}" type="presParOf" srcId="{5A1BC596-55FB-42AF-94F6-ADCFC9E8E919}" destId="{00D232E6-18A7-4924-8C87-6B679EE50F0A}" srcOrd="1" destOrd="0" presId="urn:microsoft.com/office/officeart/2005/8/layout/vList3"/>
    <dgm:cxn modelId="{F688FB4B-6292-45F3-BB6B-9D28B6069DD1}" type="presParOf" srcId="{D788DD03-0B1A-45EC-AFA9-D1DD109EDE7B}" destId="{BDD6FF79-23EB-4A30-8E64-B9821E167E67}" srcOrd="5" destOrd="0" presId="urn:microsoft.com/office/officeart/2005/8/layout/vList3"/>
    <dgm:cxn modelId="{676CC289-4F2E-4E7B-BC61-26FF30BE7F3F}" type="presParOf" srcId="{D788DD03-0B1A-45EC-AFA9-D1DD109EDE7B}" destId="{E3651E5D-08A6-47CE-A3D6-3AD1E4C9D35B}" srcOrd="6" destOrd="0" presId="urn:microsoft.com/office/officeart/2005/8/layout/vList3"/>
    <dgm:cxn modelId="{CEA9DEE4-E7B7-4567-AB5B-D0BF75CEC5DC}" type="presParOf" srcId="{E3651E5D-08A6-47CE-A3D6-3AD1E4C9D35B}" destId="{27E71B7E-8503-4C24-B4DB-04B579B295C5}" srcOrd="0" destOrd="0" presId="urn:microsoft.com/office/officeart/2005/8/layout/vList3"/>
    <dgm:cxn modelId="{837EA8F3-EB03-4D32-93A5-BAA4EE57501E}" type="presParOf" srcId="{E3651E5D-08A6-47CE-A3D6-3AD1E4C9D35B}" destId="{082A0727-4D59-4DB8-80FF-1C4EA4DC9663}" srcOrd="1" destOrd="0" presId="urn:microsoft.com/office/officeart/2005/8/layout/vList3"/>
    <dgm:cxn modelId="{62B9CBEB-31C6-4AAA-A7E6-042EAF068CD6}" type="presParOf" srcId="{D788DD03-0B1A-45EC-AFA9-D1DD109EDE7B}" destId="{A98B0E3A-B34C-4417-B1B7-42A2E49CD2DF}" srcOrd="7" destOrd="0" presId="urn:microsoft.com/office/officeart/2005/8/layout/vList3"/>
    <dgm:cxn modelId="{7E84E229-75C0-4F40-9523-F3E50AC78297}" type="presParOf" srcId="{D788DD03-0B1A-45EC-AFA9-D1DD109EDE7B}" destId="{E6DB5D99-6D6E-48D6-BCEE-96AF4414F71A}" srcOrd="8" destOrd="0" presId="urn:microsoft.com/office/officeart/2005/8/layout/vList3"/>
    <dgm:cxn modelId="{FE539F4F-F6AD-414B-BFE8-D195477E60EF}" type="presParOf" srcId="{E6DB5D99-6D6E-48D6-BCEE-96AF4414F71A}" destId="{47F7529A-6851-4C46-A34F-A1D1E996B761}" srcOrd="0" destOrd="0" presId="urn:microsoft.com/office/officeart/2005/8/layout/vList3"/>
    <dgm:cxn modelId="{BE9ACC70-8F58-4E93-A26A-FAD746A580AF}" type="presParOf" srcId="{E6DB5D99-6D6E-48D6-BCEE-96AF4414F71A}" destId="{EF959BF1-ACDF-476E-A883-49E7E6801E1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601FD4B-10B3-44CD-932B-C1DFD1C4E7A0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pl-PL"/>
        </a:p>
      </dgm:t>
    </dgm:pt>
    <dgm:pt modelId="{AF3805B3-BFA3-4E02-88D3-166ED9136F9A}">
      <dgm:prSet/>
      <dgm:spPr/>
      <dgm:t>
        <a:bodyPr/>
        <a:lstStyle/>
        <a:p>
          <a:pPr rtl="0"/>
          <a:r>
            <a:rPr lang="pl-PL" smtClean="0"/>
            <a:t>System zarządzania tożsamością</a:t>
          </a:r>
          <a:endParaRPr lang="pl-PL"/>
        </a:p>
      </dgm:t>
    </dgm:pt>
    <dgm:pt modelId="{1E830F26-61F1-49B2-94C7-080B6055EB0C}" type="parTrans" cxnId="{7BB10526-E972-47AB-A28A-419F0EB7E9D5}">
      <dgm:prSet/>
      <dgm:spPr/>
      <dgm:t>
        <a:bodyPr/>
        <a:lstStyle/>
        <a:p>
          <a:endParaRPr lang="pl-PL"/>
        </a:p>
      </dgm:t>
    </dgm:pt>
    <dgm:pt modelId="{4F0D91BD-29E8-4A74-B0E0-5F0CF5A16BCD}" type="sibTrans" cxnId="{7BB10526-E972-47AB-A28A-419F0EB7E9D5}">
      <dgm:prSet/>
      <dgm:spPr/>
      <dgm:t>
        <a:bodyPr/>
        <a:lstStyle/>
        <a:p>
          <a:endParaRPr lang="pl-PL"/>
        </a:p>
      </dgm:t>
    </dgm:pt>
    <dgm:pt modelId="{9EEDE5E9-58E3-4686-82E7-C910A1FFE170}">
      <dgm:prSet/>
      <dgm:spPr/>
      <dgm:t>
        <a:bodyPr/>
        <a:lstStyle/>
        <a:p>
          <a:pPr rtl="0"/>
          <a:r>
            <a:rPr lang="pl-PL" smtClean="0"/>
            <a:t>Administracja</a:t>
          </a:r>
          <a:endParaRPr lang="pl-PL"/>
        </a:p>
      </dgm:t>
    </dgm:pt>
    <dgm:pt modelId="{C740C033-D488-4947-B2DE-0D9528BE3458}" type="parTrans" cxnId="{E5CE7573-22A9-4278-8F3F-D691E98442E2}">
      <dgm:prSet/>
      <dgm:spPr/>
      <dgm:t>
        <a:bodyPr/>
        <a:lstStyle/>
        <a:p>
          <a:endParaRPr lang="pl-PL"/>
        </a:p>
      </dgm:t>
    </dgm:pt>
    <dgm:pt modelId="{7BE99E64-A677-4A7E-8C6A-84C6E685C844}" type="sibTrans" cxnId="{E5CE7573-22A9-4278-8F3F-D691E98442E2}">
      <dgm:prSet/>
      <dgm:spPr/>
      <dgm:t>
        <a:bodyPr/>
        <a:lstStyle/>
        <a:p>
          <a:endParaRPr lang="pl-PL"/>
        </a:p>
      </dgm:t>
    </dgm:pt>
    <dgm:pt modelId="{375CA1CB-392D-4A31-A616-AE907A91ED19}">
      <dgm:prSet/>
      <dgm:spPr/>
      <dgm:t>
        <a:bodyPr/>
        <a:lstStyle/>
        <a:p>
          <a:pPr rtl="0"/>
          <a:r>
            <a:rPr lang="pl-PL" smtClean="0"/>
            <a:t>WOD2021</a:t>
          </a:r>
          <a:endParaRPr lang="pl-PL"/>
        </a:p>
      </dgm:t>
    </dgm:pt>
    <dgm:pt modelId="{ED272BE0-3A70-4672-A8A3-52526769537E}" type="parTrans" cxnId="{0C866A2B-B932-41F4-AA0D-50EBA61674E6}">
      <dgm:prSet/>
      <dgm:spPr/>
      <dgm:t>
        <a:bodyPr/>
        <a:lstStyle/>
        <a:p>
          <a:endParaRPr lang="pl-PL"/>
        </a:p>
      </dgm:t>
    </dgm:pt>
    <dgm:pt modelId="{F3606614-6863-4AD6-BA34-B5787297882C}" type="sibTrans" cxnId="{0C866A2B-B932-41F4-AA0D-50EBA61674E6}">
      <dgm:prSet/>
      <dgm:spPr/>
      <dgm:t>
        <a:bodyPr/>
        <a:lstStyle/>
        <a:p>
          <a:endParaRPr lang="pl-PL"/>
        </a:p>
      </dgm:t>
    </dgm:pt>
    <dgm:pt modelId="{A8C38CFD-115C-445E-B177-1F9933417801}">
      <dgm:prSet/>
      <dgm:spPr/>
      <dgm:t>
        <a:bodyPr/>
        <a:lstStyle/>
        <a:p>
          <a:pPr rtl="0"/>
          <a:r>
            <a:rPr lang="pl-PL" smtClean="0"/>
            <a:t>SL2021 Projekty</a:t>
          </a:r>
          <a:endParaRPr lang="pl-PL"/>
        </a:p>
      </dgm:t>
    </dgm:pt>
    <dgm:pt modelId="{7CAD3872-0304-477B-9D50-CE8EAB25419A}" type="parTrans" cxnId="{70DC88DA-CE44-4971-A3D1-715240DB1E07}">
      <dgm:prSet/>
      <dgm:spPr/>
      <dgm:t>
        <a:bodyPr/>
        <a:lstStyle/>
        <a:p>
          <a:endParaRPr lang="pl-PL"/>
        </a:p>
      </dgm:t>
    </dgm:pt>
    <dgm:pt modelId="{F337E451-79C1-4E49-BB4C-FEED7D350D46}" type="sibTrans" cxnId="{70DC88DA-CE44-4971-A3D1-715240DB1E07}">
      <dgm:prSet/>
      <dgm:spPr/>
      <dgm:t>
        <a:bodyPr/>
        <a:lstStyle/>
        <a:p>
          <a:endParaRPr lang="pl-PL"/>
        </a:p>
      </dgm:t>
    </dgm:pt>
    <dgm:pt modelId="{C35AA100-EA98-406F-B924-CDBF89CA51B9}">
      <dgm:prSet/>
      <dgm:spPr/>
      <dgm:t>
        <a:bodyPr/>
        <a:lstStyle/>
        <a:p>
          <a:pPr rtl="0"/>
          <a:r>
            <a:rPr lang="pl-PL" smtClean="0"/>
            <a:t>Kontrole Krzyżowe</a:t>
          </a:r>
          <a:endParaRPr lang="pl-PL"/>
        </a:p>
      </dgm:t>
    </dgm:pt>
    <dgm:pt modelId="{22DCAA5D-CAFD-4BBF-AE82-37762F0B1292}" type="parTrans" cxnId="{0BF6825F-6864-453C-B031-4DF0EB231461}">
      <dgm:prSet/>
      <dgm:spPr/>
      <dgm:t>
        <a:bodyPr/>
        <a:lstStyle/>
        <a:p>
          <a:endParaRPr lang="pl-PL"/>
        </a:p>
      </dgm:t>
    </dgm:pt>
    <dgm:pt modelId="{EF826757-7124-4C73-AE26-1705F5DC3E4A}" type="sibTrans" cxnId="{0BF6825F-6864-453C-B031-4DF0EB231461}">
      <dgm:prSet/>
      <dgm:spPr/>
      <dgm:t>
        <a:bodyPr/>
        <a:lstStyle/>
        <a:p>
          <a:endParaRPr lang="pl-PL"/>
        </a:p>
      </dgm:t>
    </dgm:pt>
    <dgm:pt modelId="{47A17E47-75A5-4205-AF26-2479FA434F35}">
      <dgm:prSet/>
      <dgm:spPr/>
      <dgm:t>
        <a:bodyPr/>
        <a:lstStyle/>
        <a:p>
          <a:pPr rtl="0"/>
          <a:r>
            <a:rPr lang="pl-PL" smtClean="0"/>
            <a:t>E-Kontrole</a:t>
          </a:r>
          <a:endParaRPr lang="pl-PL"/>
        </a:p>
      </dgm:t>
    </dgm:pt>
    <dgm:pt modelId="{663F00C8-08E1-4AEA-B4FC-54646676151D}" type="parTrans" cxnId="{9C143782-4C13-4B51-9AD6-DDBC6F9E89B5}">
      <dgm:prSet/>
      <dgm:spPr/>
      <dgm:t>
        <a:bodyPr/>
        <a:lstStyle/>
        <a:p>
          <a:endParaRPr lang="pl-PL"/>
        </a:p>
      </dgm:t>
    </dgm:pt>
    <dgm:pt modelId="{2AE0AE59-10DE-4788-90FD-4B81BC82C297}" type="sibTrans" cxnId="{9C143782-4C13-4B51-9AD6-DDBC6F9E89B5}">
      <dgm:prSet/>
      <dgm:spPr/>
      <dgm:t>
        <a:bodyPr/>
        <a:lstStyle/>
        <a:p>
          <a:endParaRPr lang="pl-PL"/>
        </a:p>
      </dgm:t>
    </dgm:pt>
    <dgm:pt modelId="{F3C302F1-3AAA-4135-AA65-F731B15A751F}">
      <dgm:prSet/>
      <dgm:spPr/>
      <dgm:t>
        <a:bodyPr/>
        <a:lstStyle/>
        <a:p>
          <a:pPr rtl="0"/>
          <a:r>
            <a:rPr lang="pl-PL" smtClean="0"/>
            <a:t>SR2021 System raportujący</a:t>
          </a:r>
          <a:endParaRPr lang="pl-PL"/>
        </a:p>
      </dgm:t>
    </dgm:pt>
    <dgm:pt modelId="{A251BB21-3038-4275-B06E-619B4320A851}" type="parTrans" cxnId="{B0C077CB-983B-4BDC-A937-2031EA06504F}">
      <dgm:prSet/>
      <dgm:spPr/>
      <dgm:t>
        <a:bodyPr/>
        <a:lstStyle/>
        <a:p>
          <a:endParaRPr lang="pl-PL"/>
        </a:p>
      </dgm:t>
    </dgm:pt>
    <dgm:pt modelId="{DC0C3041-45E0-47DC-9BC4-4026D13E448B}" type="sibTrans" cxnId="{B0C077CB-983B-4BDC-A937-2031EA06504F}">
      <dgm:prSet/>
      <dgm:spPr/>
      <dgm:t>
        <a:bodyPr/>
        <a:lstStyle/>
        <a:p>
          <a:endParaRPr lang="pl-PL"/>
        </a:p>
      </dgm:t>
    </dgm:pt>
    <dgm:pt modelId="{7BA51AFA-3E56-40E7-967E-70C3BE1BC3AD}">
      <dgm:prSet/>
      <dgm:spPr/>
      <dgm:t>
        <a:bodyPr/>
        <a:lstStyle/>
        <a:p>
          <a:pPr rtl="0"/>
          <a:r>
            <a:rPr lang="pl-PL" smtClean="0"/>
            <a:t>BK2021 Baza Konkurencyjności</a:t>
          </a:r>
          <a:endParaRPr lang="pl-PL"/>
        </a:p>
      </dgm:t>
    </dgm:pt>
    <dgm:pt modelId="{89626D25-C053-4578-AFCB-F7CC8C880BE1}" type="parTrans" cxnId="{DD578394-04B0-4D08-BFEA-08724A8D59CB}">
      <dgm:prSet/>
      <dgm:spPr/>
      <dgm:t>
        <a:bodyPr/>
        <a:lstStyle/>
        <a:p>
          <a:endParaRPr lang="pl-PL"/>
        </a:p>
      </dgm:t>
    </dgm:pt>
    <dgm:pt modelId="{B6B840A1-0D92-4E71-9F1A-1A01EC947B30}" type="sibTrans" cxnId="{DD578394-04B0-4D08-BFEA-08724A8D59CB}">
      <dgm:prSet/>
      <dgm:spPr/>
      <dgm:t>
        <a:bodyPr/>
        <a:lstStyle/>
        <a:p>
          <a:endParaRPr lang="pl-PL"/>
        </a:p>
      </dgm:t>
    </dgm:pt>
    <dgm:pt modelId="{3690E4A1-D74D-494F-9186-E7CFB6F74C8A}">
      <dgm:prSet/>
      <dgm:spPr/>
      <dgm:t>
        <a:bodyPr/>
        <a:lstStyle/>
        <a:p>
          <a:pPr rtl="0"/>
          <a:r>
            <a:rPr lang="pl-PL" smtClean="0"/>
            <a:t>SL2021 Certyfikacja</a:t>
          </a:r>
          <a:endParaRPr lang="pl-PL"/>
        </a:p>
      </dgm:t>
    </dgm:pt>
    <dgm:pt modelId="{54B0DC9E-57D7-4FAA-9C7F-6E57E8830486}" type="parTrans" cxnId="{5073025C-258C-48D0-B81C-B900D6C899CB}">
      <dgm:prSet/>
      <dgm:spPr/>
      <dgm:t>
        <a:bodyPr/>
        <a:lstStyle/>
        <a:p>
          <a:endParaRPr lang="pl-PL"/>
        </a:p>
      </dgm:t>
    </dgm:pt>
    <dgm:pt modelId="{C45CC64E-FFE5-4A53-BB85-D1758A1AE8E3}" type="sibTrans" cxnId="{5073025C-258C-48D0-B81C-B900D6C899CB}">
      <dgm:prSet/>
      <dgm:spPr/>
      <dgm:t>
        <a:bodyPr/>
        <a:lstStyle/>
        <a:p>
          <a:endParaRPr lang="pl-PL"/>
        </a:p>
      </dgm:t>
    </dgm:pt>
    <dgm:pt modelId="{ECF4E08A-4C6A-4A04-8D4A-6D9A8C6776CE}">
      <dgm:prSet/>
      <dgm:spPr/>
      <dgm:t>
        <a:bodyPr/>
        <a:lstStyle/>
        <a:p>
          <a:pPr rtl="0"/>
          <a:r>
            <a:rPr lang="pl-PL" smtClean="0"/>
            <a:t>Skaner</a:t>
          </a:r>
          <a:endParaRPr lang="pl-PL"/>
        </a:p>
      </dgm:t>
    </dgm:pt>
    <dgm:pt modelId="{7C5FAF24-3103-400F-9281-BC3CF8690EEF}" type="parTrans" cxnId="{5AD0DEF8-80B4-4A4E-988B-9EE20E2A61E7}">
      <dgm:prSet/>
      <dgm:spPr/>
      <dgm:t>
        <a:bodyPr/>
        <a:lstStyle/>
        <a:p>
          <a:endParaRPr lang="pl-PL"/>
        </a:p>
      </dgm:t>
    </dgm:pt>
    <dgm:pt modelId="{D57D674E-43DC-4BCA-974B-7AF17BF8BDCA}" type="sibTrans" cxnId="{5AD0DEF8-80B4-4A4E-988B-9EE20E2A61E7}">
      <dgm:prSet/>
      <dgm:spPr/>
      <dgm:t>
        <a:bodyPr/>
        <a:lstStyle/>
        <a:p>
          <a:endParaRPr lang="pl-PL"/>
        </a:p>
      </dgm:t>
    </dgm:pt>
    <dgm:pt modelId="{35C318DF-16B2-47EC-BDAF-EA3AB28A7032}" type="pres">
      <dgm:prSet presAssocID="{0601FD4B-10B3-44CD-932B-C1DFD1C4E7A0}" presName="diagram" presStyleCnt="0">
        <dgm:presLayoutVars>
          <dgm:dir/>
          <dgm:resizeHandles val="exact"/>
        </dgm:presLayoutVars>
      </dgm:prSet>
      <dgm:spPr/>
    </dgm:pt>
    <dgm:pt modelId="{330CBB71-A62F-4F3B-A704-95D11FA5C5AE}" type="pres">
      <dgm:prSet presAssocID="{AF3805B3-BFA3-4E02-88D3-166ED9136F9A}" presName="node" presStyleLbl="node1" presStyleIdx="0" presStyleCnt="10">
        <dgm:presLayoutVars>
          <dgm:bulletEnabled val="1"/>
        </dgm:presLayoutVars>
      </dgm:prSet>
      <dgm:spPr/>
    </dgm:pt>
    <dgm:pt modelId="{A9128A28-E264-4B68-9B43-A1321FC20E75}" type="pres">
      <dgm:prSet presAssocID="{4F0D91BD-29E8-4A74-B0E0-5F0CF5A16BCD}" presName="sibTrans" presStyleCnt="0"/>
      <dgm:spPr/>
    </dgm:pt>
    <dgm:pt modelId="{EB639BF9-F10F-4730-B4F2-1ED34D6663F0}" type="pres">
      <dgm:prSet presAssocID="{9EEDE5E9-58E3-4686-82E7-C910A1FFE170}" presName="node" presStyleLbl="node1" presStyleIdx="1" presStyleCnt="10">
        <dgm:presLayoutVars>
          <dgm:bulletEnabled val="1"/>
        </dgm:presLayoutVars>
      </dgm:prSet>
      <dgm:spPr/>
    </dgm:pt>
    <dgm:pt modelId="{632DF3E3-B80E-4239-B197-47AD584FB1FF}" type="pres">
      <dgm:prSet presAssocID="{7BE99E64-A677-4A7E-8C6A-84C6E685C844}" presName="sibTrans" presStyleCnt="0"/>
      <dgm:spPr/>
    </dgm:pt>
    <dgm:pt modelId="{86B86223-7375-4298-B31F-BC8111C4224E}" type="pres">
      <dgm:prSet presAssocID="{375CA1CB-392D-4A31-A616-AE907A91ED19}" presName="node" presStyleLbl="node1" presStyleIdx="2" presStyleCnt="10">
        <dgm:presLayoutVars>
          <dgm:bulletEnabled val="1"/>
        </dgm:presLayoutVars>
      </dgm:prSet>
      <dgm:spPr/>
    </dgm:pt>
    <dgm:pt modelId="{00568804-DE7C-462D-A774-37AF2E9E8BB2}" type="pres">
      <dgm:prSet presAssocID="{F3606614-6863-4AD6-BA34-B5787297882C}" presName="sibTrans" presStyleCnt="0"/>
      <dgm:spPr/>
    </dgm:pt>
    <dgm:pt modelId="{90B0B9A3-516D-4C32-8C45-0064BA049AB6}" type="pres">
      <dgm:prSet presAssocID="{A8C38CFD-115C-445E-B177-1F9933417801}" presName="node" presStyleLbl="node1" presStyleIdx="3" presStyleCnt="10">
        <dgm:presLayoutVars>
          <dgm:bulletEnabled val="1"/>
        </dgm:presLayoutVars>
      </dgm:prSet>
      <dgm:spPr/>
    </dgm:pt>
    <dgm:pt modelId="{1B02C3BC-E92E-46FF-A354-B48A29664FB3}" type="pres">
      <dgm:prSet presAssocID="{F337E451-79C1-4E49-BB4C-FEED7D350D46}" presName="sibTrans" presStyleCnt="0"/>
      <dgm:spPr/>
    </dgm:pt>
    <dgm:pt modelId="{D73ED54A-C7AC-44B1-B11A-C9535D2324A3}" type="pres">
      <dgm:prSet presAssocID="{C35AA100-EA98-406F-B924-CDBF89CA51B9}" presName="node" presStyleLbl="node1" presStyleIdx="4" presStyleCnt="10">
        <dgm:presLayoutVars>
          <dgm:bulletEnabled val="1"/>
        </dgm:presLayoutVars>
      </dgm:prSet>
      <dgm:spPr/>
    </dgm:pt>
    <dgm:pt modelId="{AE6255D1-08FE-4B61-9DE1-A9F4C6556499}" type="pres">
      <dgm:prSet presAssocID="{EF826757-7124-4C73-AE26-1705F5DC3E4A}" presName="sibTrans" presStyleCnt="0"/>
      <dgm:spPr/>
    </dgm:pt>
    <dgm:pt modelId="{04AD5267-E1A1-4BD2-8085-0DA2A412AC03}" type="pres">
      <dgm:prSet presAssocID="{47A17E47-75A5-4205-AF26-2479FA434F35}" presName="node" presStyleLbl="node1" presStyleIdx="5" presStyleCnt="10">
        <dgm:presLayoutVars>
          <dgm:bulletEnabled val="1"/>
        </dgm:presLayoutVars>
      </dgm:prSet>
      <dgm:spPr/>
    </dgm:pt>
    <dgm:pt modelId="{8778CE85-B12B-494F-909B-6C047A4F6DB8}" type="pres">
      <dgm:prSet presAssocID="{2AE0AE59-10DE-4788-90FD-4B81BC82C297}" presName="sibTrans" presStyleCnt="0"/>
      <dgm:spPr/>
    </dgm:pt>
    <dgm:pt modelId="{A09D11A4-35D2-4ED1-BA4C-2FB04101E055}" type="pres">
      <dgm:prSet presAssocID="{F3C302F1-3AAA-4135-AA65-F731B15A751F}" presName="node" presStyleLbl="node1" presStyleIdx="6" presStyleCnt="10">
        <dgm:presLayoutVars>
          <dgm:bulletEnabled val="1"/>
        </dgm:presLayoutVars>
      </dgm:prSet>
      <dgm:spPr/>
    </dgm:pt>
    <dgm:pt modelId="{5DF58FA4-EE6E-49F3-B79B-26378D90A8AA}" type="pres">
      <dgm:prSet presAssocID="{DC0C3041-45E0-47DC-9BC4-4026D13E448B}" presName="sibTrans" presStyleCnt="0"/>
      <dgm:spPr/>
    </dgm:pt>
    <dgm:pt modelId="{413A087F-1017-4180-B614-59073520C2FA}" type="pres">
      <dgm:prSet presAssocID="{7BA51AFA-3E56-40E7-967E-70C3BE1BC3AD}" presName="node" presStyleLbl="node1" presStyleIdx="7" presStyleCnt="10">
        <dgm:presLayoutVars>
          <dgm:bulletEnabled val="1"/>
        </dgm:presLayoutVars>
      </dgm:prSet>
      <dgm:spPr/>
    </dgm:pt>
    <dgm:pt modelId="{42697EC6-2658-44A2-B7C6-DF2E689F1399}" type="pres">
      <dgm:prSet presAssocID="{B6B840A1-0D92-4E71-9F1A-1A01EC947B30}" presName="sibTrans" presStyleCnt="0"/>
      <dgm:spPr/>
    </dgm:pt>
    <dgm:pt modelId="{AD419DBE-1DFF-4C92-AD70-C5C74D52FA51}" type="pres">
      <dgm:prSet presAssocID="{3690E4A1-D74D-494F-9186-E7CFB6F74C8A}" presName="node" presStyleLbl="node1" presStyleIdx="8" presStyleCnt="10">
        <dgm:presLayoutVars>
          <dgm:bulletEnabled val="1"/>
        </dgm:presLayoutVars>
      </dgm:prSet>
      <dgm:spPr/>
    </dgm:pt>
    <dgm:pt modelId="{39B5D91E-56D7-4D8A-B341-FB431BAFABAA}" type="pres">
      <dgm:prSet presAssocID="{C45CC64E-FFE5-4A53-BB85-D1758A1AE8E3}" presName="sibTrans" presStyleCnt="0"/>
      <dgm:spPr/>
    </dgm:pt>
    <dgm:pt modelId="{0712CF85-86B0-431A-A0AF-A67B7ED6571C}" type="pres">
      <dgm:prSet presAssocID="{ECF4E08A-4C6A-4A04-8D4A-6D9A8C6776CE}" presName="node" presStyleLbl="node1" presStyleIdx="9" presStyleCnt="10">
        <dgm:presLayoutVars>
          <dgm:bulletEnabled val="1"/>
        </dgm:presLayoutVars>
      </dgm:prSet>
      <dgm:spPr/>
    </dgm:pt>
  </dgm:ptLst>
  <dgm:cxnLst>
    <dgm:cxn modelId="{0BF6825F-6864-453C-B031-4DF0EB231461}" srcId="{0601FD4B-10B3-44CD-932B-C1DFD1C4E7A0}" destId="{C35AA100-EA98-406F-B924-CDBF89CA51B9}" srcOrd="4" destOrd="0" parTransId="{22DCAA5D-CAFD-4BBF-AE82-37762F0B1292}" sibTransId="{EF826757-7124-4C73-AE26-1705F5DC3E4A}"/>
    <dgm:cxn modelId="{2858D80E-3C73-4050-969A-535DA78055FE}" type="presOf" srcId="{47A17E47-75A5-4205-AF26-2479FA434F35}" destId="{04AD5267-E1A1-4BD2-8085-0DA2A412AC03}" srcOrd="0" destOrd="0" presId="urn:microsoft.com/office/officeart/2005/8/layout/default"/>
    <dgm:cxn modelId="{18A5FE7F-B50D-46EF-9D95-AA8BFFF2BBD0}" type="presOf" srcId="{ECF4E08A-4C6A-4A04-8D4A-6D9A8C6776CE}" destId="{0712CF85-86B0-431A-A0AF-A67B7ED6571C}" srcOrd="0" destOrd="0" presId="urn:microsoft.com/office/officeart/2005/8/layout/default"/>
    <dgm:cxn modelId="{E4A854F7-8F9D-4CA2-B5D2-DA1C0BFF55FD}" type="presOf" srcId="{375CA1CB-392D-4A31-A616-AE907A91ED19}" destId="{86B86223-7375-4298-B31F-BC8111C4224E}" srcOrd="0" destOrd="0" presId="urn:microsoft.com/office/officeart/2005/8/layout/default"/>
    <dgm:cxn modelId="{5AD0DEF8-80B4-4A4E-988B-9EE20E2A61E7}" srcId="{0601FD4B-10B3-44CD-932B-C1DFD1C4E7A0}" destId="{ECF4E08A-4C6A-4A04-8D4A-6D9A8C6776CE}" srcOrd="9" destOrd="0" parTransId="{7C5FAF24-3103-400F-9281-BC3CF8690EEF}" sibTransId="{D57D674E-43DC-4BCA-974B-7AF17BF8BDCA}"/>
    <dgm:cxn modelId="{7BB10526-E972-47AB-A28A-419F0EB7E9D5}" srcId="{0601FD4B-10B3-44CD-932B-C1DFD1C4E7A0}" destId="{AF3805B3-BFA3-4E02-88D3-166ED9136F9A}" srcOrd="0" destOrd="0" parTransId="{1E830F26-61F1-49B2-94C7-080B6055EB0C}" sibTransId="{4F0D91BD-29E8-4A74-B0E0-5F0CF5A16BCD}"/>
    <dgm:cxn modelId="{0C866A2B-B932-41F4-AA0D-50EBA61674E6}" srcId="{0601FD4B-10B3-44CD-932B-C1DFD1C4E7A0}" destId="{375CA1CB-392D-4A31-A616-AE907A91ED19}" srcOrd="2" destOrd="0" parTransId="{ED272BE0-3A70-4672-A8A3-52526769537E}" sibTransId="{F3606614-6863-4AD6-BA34-B5787297882C}"/>
    <dgm:cxn modelId="{9C143782-4C13-4B51-9AD6-DDBC6F9E89B5}" srcId="{0601FD4B-10B3-44CD-932B-C1DFD1C4E7A0}" destId="{47A17E47-75A5-4205-AF26-2479FA434F35}" srcOrd="5" destOrd="0" parTransId="{663F00C8-08E1-4AEA-B4FC-54646676151D}" sibTransId="{2AE0AE59-10DE-4788-90FD-4B81BC82C297}"/>
    <dgm:cxn modelId="{B0C077CB-983B-4BDC-A937-2031EA06504F}" srcId="{0601FD4B-10B3-44CD-932B-C1DFD1C4E7A0}" destId="{F3C302F1-3AAA-4135-AA65-F731B15A751F}" srcOrd="6" destOrd="0" parTransId="{A251BB21-3038-4275-B06E-619B4320A851}" sibTransId="{DC0C3041-45E0-47DC-9BC4-4026D13E448B}"/>
    <dgm:cxn modelId="{DD578394-04B0-4D08-BFEA-08724A8D59CB}" srcId="{0601FD4B-10B3-44CD-932B-C1DFD1C4E7A0}" destId="{7BA51AFA-3E56-40E7-967E-70C3BE1BC3AD}" srcOrd="7" destOrd="0" parTransId="{89626D25-C053-4578-AFCB-F7CC8C880BE1}" sibTransId="{B6B840A1-0D92-4E71-9F1A-1A01EC947B30}"/>
    <dgm:cxn modelId="{70DC88DA-CE44-4971-A3D1-715240DB1E07}" srcId="{0601FD4B-10B3-44CD-932B-C1DFD1C4E7A0}" destId="{A8C38CFD-115C-445E-B177-1F9933417801}" srcOrd="3" destOrd="0" parTransId="{7CAD3872-0304-477B-9D50-CE8EAB25419A}" sibTransId="{F337E451-79C1-4E49-BB4C-FEED7D350D46}"/>
    <dgm:cxn modelId="{DA7A13F6-59F7-4254-A41A-A5D15472265F}" type="presOf" srcId="{0601FD4B-10B3-44CD-932B-C1DFD1C4E7A0}" destId="{35C318DF-16B2-47EC-BDAF-EA3AB28A7032}" srcOrd="0" destOrd="0" presId="urn:microsoft.com/office/officeart/2005/8/layout/default"/>
    <dgm:cxn modelId="{45F7ED17-50B6-463F-9D46-F395F354B350}" type="presOf" srcId="{C35AA100-EA98-406F-B924-CDBF89CA51B9}" destId="{D73ED54A-C7AC-44B1-B11A-C9535D2324A3}" srcOrd="0" destOrd="0" presId="urn:microsoft.com/office/officeart/2005/8/layout/default"/>
    <dgm:cxn modelId="{B1034BFE-0EB3-4831-A34F-6D031E330651}" type="presOf" srcId="{3690E4A1-D74D-494F-9186-E7CFB6F74C8A}" destId="{AD419DBE-1DFF-4C92-AD70-C5C74D52FA51}" srcOrd="0" destOrd="0" presId="urn:microsoft.com/office/officeart/2005/8/layout/default"/>
    <dgm:cxn modelId="{E5CE7573-22A9-4278-8F3F-D691E98442E2}" srcId="{0601FD4B-10B3-44CD-932B-C1DFD1C4E7A0}" destId="{9EEDE5E9-58E3-4686-82E7-C910A1FFE170}" srcOrd="1" destOrd="0" parTransId="{C740C033-D488-4947-B2DE-0D9528BE3458}" sibTransId="{7BE99E64-A677-4A7E-8C6A-84C6E685C844}"/>
    <dgm:cxn modelId="{15352AF6-88EB-4BAC-ABEC-E3C183C0D4FC}" type="presOf" srcId="{AF3805B3-BFA3-4E02-88D3-166ED9136F9A}" destId="{330CBB71-A62F-4F3B-A704-95D11FA5C5AE}" srcOrd="0" destOrd="0" presId="urn:microsoft.com/office/officeart/2005/8/layout/default"/>
    <dgm:cxn modelId="{6AA3A457-EB0F-42DE-B9B0-9F27D980AAC3}" type="presOf" srcId="{7BA51AFA-3E56-40E7-967E-70C3BE1BC3AD}" destId="{413A087F-1017-4180-B614-59073520C2FA}" srcOrd="0" destOrd="0" presId="urn:microsoft.com/office/officeart/2005/8/layout/default"/>
    <dgm:cxn modelId="{5073025C-258C-48D0-B81C-B900D6C899CB}" srcId="{0601FD4B-10B3-44CD-932B-C1DFD1C4E7A0}" destId="{3690E4A1-D74D-494F-9186-E7CFB6F74C8A}" srcOrd="8" destOrd="0" parTransId="{54B0DC9E-57D7-4FAA-9C7F-6E57E8830486}" sibTransId="{C45CC64E-FFE5-4A53-BB85-D1758A1AE8E3}"/>
    <dgm:cxn modelId="{7F477235-155A-47AC-B7E4-6CED71D2E822}" type="presOf" srcId="{F3C302F1-3AAA-4135-AA65-F731B15A751F}" destId="{A09D11A4-35D2-4ED1-BA4C-2FB04101E055}" srcOrd="0" destOrd="0" presId="urn:microsoft.com/office/officeart/2005/8/layout/default"/>
    <dgm:cxn modelId="{3E69388F-CC02-44D3-AC3C-4D1BA1B75DAC}" type="presOf" srcId="{9EEDE5E9-58E3-4686-82E7-C910A1FFE170}" destId="{EB639BF9-F10F-4730-B4F2-1ED34D6663F0}" srcOrd="0" destOrd="0" presId="urn:microsoft.com/office/officeart/2005/8/layout/default"/>
    <dgm:cxn modelId="{98FA7AC8-4DA3-4DFF-8C14-E77F675396B3}" type="presOf" srcId="{A8C38CFD-115C-445E-B177-1F9933417801}" destId="{90B0B9A3-516D-4C32-8C45-0064BA049AB6}" srcOrd="0" destOrd="0" presId="urn:microsoft.com/office/officeart/2005/8/layout/default"/>
    <dgm:cxn modelId="{F7E1A122-766A-4A9F-9FED-4BFA500C6810}" type="presParOf" srcId="{35C318DF-16B2-47EC-BDAF-EA3AB28A7032}" destId="{330CBB71-A62F-4F3B-A704-95D11FA5C5AE}" srcOrd="0" destOrd="0" presId="urn:microsoft.com/office/officeart/2005/8/layout/default"/>
    <dgm:cxn modelId="{93A33815-D161-4620-BBD3-69A7867DB1D3}" type="presParOf" srcId="{35C318DF-16B2-47EC-BDAF-EA3AB28A7032}" destId="{A9128A28-E264-4B68-9B43-A1321FC20E75}" srcOrd="1" destOrd="0" presId="urn:microsoft.com/office/officeart/2005/8/layout/default"/>
    <dgm:cxn modelId="{17E3FE3A-3E77-459C-A2BC-1F4AA796052C}" type="presParOf" srcId="{35C318DF-16B2-47EC-BDAF-EA3AB28A7032}" destId="{EB639BF9-F10F-4730-B4F2-1ED34D6663F0}" srcOrd="2" destOrd="0" presId="urn:microsoft.com/office/officeart/2005/8/layout/default"/>
    <dgm:cxn modelId="{22D97D78-291F-418D-9374-B134DE00CED9}" type="presParOf" srcId="{35C318DF-16B2-47EC-BDAF-EA3AB28A7032}" destId="{632DF3E3-B80E-4239-B197-47AD584FB1FF}" srcOrd="3" destOrd="0" presId="urn:microsoft.com/office/officeart/2005/8/layout/default"/>
    <dgm:cxn modelId="{C3E05294-2B20-4DBC-9635-5D9FD2A4BA2B}" type="presParOf" srcId="{35C318DF-16B2-47EC-BDAF-EA3AB28A7032}" destId="{86B86223-7375-4298-B31F-BC8111C4224E}" srcOrd="4" destOrd="0" presId="urn:microsoft.com/office/officeart/2005/8/layout/default"/>
    <dgm:cxn modelId="{F7CA34AB-800C-4BF7-BC24-1760BE384CDC}" type="presParOf" srcId="{35C318DF-16B2-47EC-BDAF-EA3AB28A7032}" destId="{00568804-DE7C-462D-A774-37AF2E9E8BB2}" srcOrd="5" destOrd="0" presId="urn:microsoft.com/office/officeart/2005/8/layout/default"/>
    <dgm:cxn modelId="{5A955390-9F2D-488C-BE17-11FC5ED58728}" type="presParOf" srcId="{35C318DF-16B2-47EC-BDAF-EA3AB28A7032}" destId="{90B0B9A3-516D-4C32-8C45-0064BA049AB6}" srcOrd="6" destOrd="0" presId="urn:microsoft.com/office/officeart/2005/8/layout/default"/>
    <dgm:cxn modelId="{24BB6CBD-FFF1-4B00-B30D-E0A6C83869CC}" type="presParOf" srcId="{35C318DF-16B2-47EC-BDAF-EA3AB28A7032}" destId="{1B02C3BC-E92E-46FF-A354-B48A29664FB3}" srcOrd="7" destOrd="0" presId="urn:microsoft.com/office/officeart/2005/8/layout/default"/>
    <dgm:cxn modelId="{2C71F64C-53DD-4FFF-866A-8773EFE936FD}" type="presParOf" srcId="{35C318DF-16B2-47EC-BDAF-EA3AB28A7032}" destId="{D73ED54A-C7AC-44B1-B11A-C9535D2324A3}" srcOrd="8" destOrd="0" presId="urn:microsoft.com/office/officeart/2005/8/layout/default"/>
    <dgm:cxn modelId="{963CFB30-BDC8-457B-B975-21AFC2089051}" type="presParOf" srcId="{35C318DF-16B2-47EC-BDAF-EA3AB28A7032}" destId="{AE6255D1-08FE-4B61-9DE1-A9F4C6556499}" srcOrd="9" destOrd="0" presId="urn:microsoft.com/office/officeart/2005/8/layout/default"/>
    <dgm:cxn modelId="{42571873-E3F3-4CDF-B3A8-6C6D69DF886B}" type="presParOf" srcId="{35C318DF-16B2-47EC-BDAF-EA3AB28A7032}" destId="{04AD5267-E1A1-4BD2-8085-0DA2A412AC03}" srcOrd="10" destOrd="0" presId="urn:microsoft.com/office/officeart/2005/8/layout/default"/>
    <dgm:cxn modelId="{918F9109-7BE0-434B-9B66-94A8BADA5F0D}" type="presParOf" srcId="{35C318DF-16B2-47EC-BDAF-EA3AB28A7032}" destId="{8778CE85-B12B-494F-909B-6C047A4F6DB8}" srcOrd="11" destOrd="0" presId="urn:microsoft.com/office/officeart/2005/8/layout/default"/>
    <dgm:cxn modelId="{B5293634-52C5-48E4-BD45-B1AF8C2EC4F0}" type="presParOf" srcId="{35C318DF-16B2-47EC-BDAF-EA3AB28A7032}" destId="{A09D11A4-35D2-4ED1-BA4C-2FB04101E055}" srcOrd="12" destOrd="0" presId="urn:microsoft.com/office/officeart/2005/8/layout/default"/>
    <dgm:cxn modelId="{A60FE8F4-7035-423F-B923-0573E16BDE71}" type="presParOf" srcId="{35C318DF-16B2-47EC-BDAF-EA3AB28A7032}" destId="{5DF58FA4-EE6E-49F3-B79B-26378D90A8AA}" srcOrd="13" destOrd="0" presId="urn:microsoft.com/office/officeart/2005/8/layout/default"/>
    <dgm:cxn modelId="{0A3ED905-C7C4-476F-BB00-07E73799EC31}" type="presParOf" srcId="{35C318DF-16B2-47EC-BDAF-EA3AB28A7032}" destId="{413A087F-1017-4180-B614-59073520C2FA}" srcOrd="14" destOrd="0" presId="urn:microsoft.com/office/officeart/2005/8/layout/default"/>
    <dgm:cxn modelId="{033E3837-A484-4D69-ADA9-8318EB790969}" type="presParOf" srcId="{35C318DF-16B2-47EC-BDAF-EA3AB28A7032}" destId="{42697EC6-2658-44A2-B7C6-DF2E689F1399}" srcOrd="15" destOrd="0" presId="urn:microsoft.com/office/officeart/2005/8/layout/default"/>
    <dgm:cxn modelId="{1B9619D0-6DB8-4597-9368-85C34AA73E0B}" type="presParOf" srcId="{35C318DF-16B2-47EC-BDAF-EA3AB28A7032}" destId="{AD419DBE-1DFF-4C92-AD70-C5C74D52FA51}" srcOrd="16" destOrd="0" presId="urn:microsoft.com/office/officeart/2005/8/layout/default"/>
    <dgm:cxn modelId="{0D0D001E-C170-4C4B-BD03-D6BA1657FAFE}" type="presParOf" srcId="{35C318DF-16B2-47EC-BDAF-EA3AB28A7032}" destId="{39B5D91E-56D7-4D8A-B341-FB431BAFABAA}" srcOrd="17" destOrd="0" presId="urn:microsoft.com/office/officeart/2005/8/layout/default"/>
    <dgm:cxn modelId="{64473BEB-DC51-4774-927F-DCF81BB8A52C}" type="presParOf" srcId="{35C318DF-16B2-47EC-BDAF-EA3AB28A7032}" destId="{0712CF85-86B0-431A-A0AF-A67B7ED6571C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4EC0A52-53D9-4BD2-92BB-0ED0839C61F0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/>
      <dgm:spPr/>
      <dgm:t>
        <a:bodyPr/>
        <a:lstStyle/>
        <a:p>
          <a:endParaRPr lang="pl-PL"/>
        </a:p>
      </dgm:t>
    </dgm:pt>
    <dgm:pt modelId="{DAD3795D-AB41-43AE-AE6E-6312459AD190}">
      <dgm:prSet/>
      <dgm:spPr/>
      <dgm:t>
        <a:bodyPr/>
        <a:lstStyle/>
        <a:p>
          <a:pPr rtl="0"/>
          <a:r>
            <a:rPr lang="pl-PL" smtClean="0"/>
            <a:t>bezpieczeństwo, integralność i poufność danych oraz uwierzytelnienie wysyłającego</a:t>
          </a:r>
          <a:endParaRPr lang="pl-PL"/>
        </a:p>
      </dgm:t>
    </dgm:pt>
    <dgm:pt modelId="{C29D7181-C231-4014-909A-BD6BE81C94E2}" type="parTrans" cxnId="{AC3CFFE1-2D3C-4413-89CE-5A6C89DFA91A}">
      <dgm:prSet/>
      <dgm:spPr/>
      <dgm:t>
        <a:bodyPr/>
        <a:lstStyle/>
        <a:p>
          <a:endParaRPr lang="pl-PL"/>
        </a:p>
      </dgm:t>
    </dgm:pt>
    <dgm:pt modelId="{7E0B7D80-1E4F-4526-B245-9A318AE23DDD}" type="sibTrans" cxnId="{AC3CFFE1-2D3C-4413-89CE-5A6C89DFA91A}">
      <dgm:prSet/>
      <dgm:spPr/>
      <dgm:t>
        <a:bodyPr/>
        <a:lstStyle/>
        <a:p>
          <a:endParaRPr lang="pl-PL"/>
        </a:p>
      </dgm:t>
    </dgm:pt>
    <dgm:pt modelId="{902B7024-78D4-43B5-B5C6-F2F3186769E0}">
      <dgm:prSet/>
      <dgm:spPr/>
      <dgm:t>
        <a:bodyPr/>
        <a:lstStyle/>
        <a:p>
          <a:pPr rtl="0"/>
          <a:r>
            <a:rPr lang="pl-PL" smtClean="0"/>
            <a:t>dostępność i funkcjonowanie w czasie standardowych godzin urzędowania i poza nimi (z wyjątkiem okresów obsługi technicznej)</a:t>
          </a:r>
          <a:endParaRPr lang="pl-PL"/>
        </a:p>
      </dgm:t>
    </dgm:pt>
    <dgm:pt modelId="{54FC528D-B006-499F-961C-F74B455B47D2}" type="parTrans" cxnId="{9C962BA6-7E72-4AD4-A6E7-1DE63E3337E6}">
      <dgm:prSet/>
      <dgm:spPr/>
      <dgm:t>
        <a:bodyPr/>
        <a:lstStyle/>
        <a:p>
          <a:endParaRPr lang="pl-PL"/>
        </a:p>
      </dgm:t>
    </dgm:pt>
    <dgm:pt modelId="{B4F56E1F-2EF3-4736-838A-B013A9E27DE3}" type="sibTrans" cxnId="{9C962BA6-7E72-4AD4-A6E7-1DE63E3337E6}">
      <dgm:prSet/>
      <dgm:spPr/>
      <dgm:t>
        <a:bodyPr/>
        <a:lstStyle/>
        <a:p>
          <a:endParaRPr lang="pl-PL"/>
        </a:p>
      </dgm:t>
    </dgm:pt>
    <dgm:pt modelId="{1E583F38-C6B9-47B0-A577-4290A4C32E6F}">
      <dgm:prSet/>
      <dgm:spPr/>
      <dgm:t>
        <a:bodyPr/>
        <a:lstStyle/>
        <a:p>
          <a:pPr rtl="0"/>
          <a:r>
            <a:rPr lang="pl-PL" smtClean="0"/>
            <a:t>logiczne, proste i intuicyjne funkcje i interfejs</a:t>
          </a:r>
          <a:endParaRPr lang="pl-PL"/>
        </a:p>
      </dgm:t>
    </dgm:pt>
    <dgm:pt modelId="{D5CD51E8-84EA-4B23-8E7D-E78A4A50C382}" type="parTrans" cxnId="{056220BC-498B-418B-94F8-CEA36F24754C}">
      <dgm:prSet/>
      <dgm:spPr/>
      <dgm:t>
        <a:bodyPr/>
        <a:lstStyle/>
        <a:p>
          <a:endParaRPr lang="pl-PL"/>
        </a:p>
      </dgm:t>
    </dgm:pt>
    <dgm:pt modelId="{52EF5436-ED85-4DDE-BC4B-A65564BB0803}" type="sibTrans" cxnId="{056220BC-498B-418B-94F8-CEA36F24754C}">
      <dgm:prSet/>
      <dgm:spPr/>
      <dgm:t>
        <a:bodyPr/>
        <a:lstStyle/>
        <a:p>
          <a:endParaRPr lang="pl-PL"/>
        </a:p>
      </dgm:t>
    </dgm:pt>
    <dgm:pt modelId="{9B317B06-1D91-4646-B8C3-4D9FD5DD48B2}">
      <dgm:prSet/>
      <dgm:spPr/>
      <dgm:t>
        <a:bodyPr/>
        <a:lstStyle/>
        <a:p>
          <a:pPr rtl="0"/>
          <a:r>
            <a:rPr lang="pl-PL" smtClean="0"/>
            <a:t>formularze interaktywne lub formularze wstępnie wypełnione przez system na podstawie danych przechowywanych na kolejnych etapach procedur</a:t>
          </a:r>
          <a:endParaRPr lang="pl-PL"/>
        </a:p>
      </dgm:t>
    </dgm:pt>
    <dgm:pt modelId="{2F14766D-029B-4B38-8092-B455AF597FEC}" type="parTrans" cxnId="{7908D9FA-C452-4634-9266-65D8B3063E90}">
      <dgm:prSet/>
      <dgm:spPr/>
      <dgm:t>
        <a:bodyPr/>
        <a:lstStyle/>
        <a:p>
          <a:endParaRPr lang="pl-PL"/>
        </a:p>
      </dgm:t>
    </dgm:pt>
    <dgm:pt modelId="{A17724CC-1339-4DDD-A09A-4B28C88FA322}" type="sibTrans" cxnId="{7908D9FA-C452-4634-9266-65D8B3063E90}">
      <dgm:prSet/>
      <dgm:spPr/>
      <dgm:t>
        <a:bodyPr/>
        <a:lstStyle/>
        <a:p>
          <a:endParaRPr lang="pl-PL"/>
        </a:p>
      </dgm:t>
    </dgm:pt>
    <dgm:pt modelId="{22D35BFD-919B-42A3-83A0-E6900B187C9B}">
      <dgm:prSet/>
      <dgm:spPr/>
      <dgm:t>
        <a:bodyPr/>
        <a:lstStyle/>
        <a:p>
          <a:pPr rtl="0"/>
          <a:r>
            <a:rPr lang="pl-PL" smtClean="0"/>
            <a:t>automatyczne obliczenia, w stosownych przypadkach</a:t>
          </a:r>
          <a:endParaRPr lang="pl-PL"/>
        </a:p>
      </dgm:t>
    </dgm:pt>
    <dgm:pt modelId="{5ED672DE-F82C-4C9C-9D28-59D8475A1317}" type="parTrans" cxnId="{B25AA1CA-2A1C-4828-9E23-3B0BF29C69DF}">
      <dgm:prSet/>
      <dgm:spPr/>
      <dgm:t>
        <a:bodyPr/>
        <a:lstStyle/>
        <a:p>
          <a:endParaRPr lang="pl-PL"/>
        </a:p>
      </dgm:t>
    </dgm:pt>
    <dgm:pt modelId="{0F2AFE44-47C8-45AE-BF76-6066C5BE5C78}" type="sibTrans" cxnId="{B25AA1CA-2A1C-4828-9E23-3B0BF29C69DF}">
      <dgm:prSet/>
      <dgm:spPr/>
      <dgm:t>
        <a:bodyPr/>
        <a:lstStyle/>
        <a:p>
          <a:endParaRPr lang="pl-PL"/>
        </a:p>
      </dgm:t>
    </dgm:pt>
    <dgm:pt modelId="{1FCF8581-2ABD-4951-90D4-6DD86F13EDCB}">
      <dgm:prSet/>
      <dgm:spPr/>
      <dgm:t>
        <a:bodyPr/>
        <a:lstStyle/>
        <a:p>
          <a:pPr rtl="0"/>
          <a:r>
            <a:rPr lang="pl-PL" smtClean="0"/>
            <a:t>generowane przez system komunikaty, które informują Beneficjenta o możliwości wykonania określonych czynności</a:t>
          </a:r>
          <a:endParaRPr lang="pl-PL"/>
        </a:p>
      </dgm:t>
    </dgm:pt>
    <dgm:pt modelId="{87F43036-840F-431E-A288-DA8F85A8E100}" type="parTrans" cxnId="{2E302142-C5DD-49A5-AD4F-D67F8DA13CC5}">
      <dgm:prSet/>
      <dgm:spPr/>
      <dgm:t>
        <a:bodyPr/>
        <a:lstStyle/>
        <a:p>
          <a:endParaRPr lang="pl-PL"/>
        </a:p>
      </dgm:t>
    </dgm:pt>
    <dgm:pt modelId="{7D19D1C2-71EC-4AB4-8CFA-C556F87C0CA3}" type="sibTrans" cxnId="{2E302142-C5DD-49A5-AD4F-D67F8DA13CC5}">
      <dgm:prSet/>
      <dgm:spPr/>
      <dgm:t>
        <a:bodyPr/>
        <a:lstStyle/>
        <a:p>
          <a:endParaRPr lang="pl-PL"/>
        </a:p>
      </dgm:t>
    </dgm:pt>
    <dgm:pt modelId="{7021D44E-1521-4E24-A694-56238B43BC09}">
      <dgm:prSet/>
      <dgm:spPr/>
      <dgm:t>
        <a:bodyPr/>
        <a:lstStyle/>
        <a:p>
          <a:pPr rtl="0"/>
          <a:r>
            <a:rPr lang="pl-PL" smtClean="0"/>
            <a:t>śledzenie statusu on-line, które umożliwia Beneficjentowi monitorowanie bieżącego statusu projektu</a:t>
          </a:r>
          <a:endParaRPr lang="pl-PL"/>
        </a:p>
      </dgm:t>
    </dgm:pt>
    <dgm:pt modelId="{C10C6E38-1BE9-4123-B259-5B9788186CDA}" type="parTrans" cxnId="{78D06F5D-5E4A-4FFE-A050-493E8B3F7A16}">
      <dgm:prSet/>
      <dgm:spPr/>
      <dgm:t>
        <a:bodyPr/>
        <a:lstStyle/>
        <a:p>
          <a:endParaRPr lang="pl-PL"/>
        </a:p>
      </dgm:t>
    </dgm:pt>
    <dgm:pt modelId="{C85EE20E-B023-4A5D-BC7F-667754F6ACF5}" type="sibTrans" cxnId="{78D06F5D-5E4A-4FFE-A050-493E8B3F7A16}">
      <dgm:prSet/>
      <dgm:spPr/>
      <dgm:t>
        <a:bodyPr/>
        <a:lstStyle/>
        <a:p>
          <a:endParaRPr lang="pl-PL"/>
        </a:p>
      </dgm:t>
    </dgm:pt>
    <dgm:pt modelId="{B86C4740-60FB-4360-8D62-155B75B791D1}" type="pres">
      <dgm:prSet presAssocID="{94EC0A52-53D9-4BD2-92BB-0ED0839C61F0}" presName="linear" presStyleCnt="0">
        <dgm:presLayoutVars>
          <dgm:animLvl val="lvl"/>
          <dgm:resizeHandles val="exact"/>
        </dgm:presLayoutVars>
      </dgm:prSet>
      <dgm:spPr/>
    </dgm:pt>
    <dgm:pt modelId="{31CAB741-704A-4B0F-A7D8-49F6D6D2F2AD}" type="pres">
      <dgm:prSet presAssocID="{DAD3795D-AB41-43AE-AE6E-6312459AD190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4591CC29-8C72-417D-84F5-54C0D614AD58}" type="pres">
      <dgm:prSet presAssocID="{7E0B7D80-1E4F-4526-B245-9A318AE23DDD}" presName="spacer" presStyleCnt="0"/>
      <dgm:spPr/>
    </dgm:pt>
    <dgm:pt modelId="{B6814BC4-8313-4A4D-9037-34B2C6C810FF}" type="pres">
      <dgm:prSet presAssocID="{902B7024-78D4-43B5-B5C6-F2F3186769E0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C1D7CBF4-0581-4E75-9656-165A891EF51D}" type="pres">
      <dgm:prSet presAssocID="{B4F56E1F-2EF3-4736-838A-B013A9E27DE3}" presName="spacer" presStyleCnt="0"/>
      <dgm:spPr/>
    </dgm:pt>
    <dgm:pt modelId="{E30525C9-3031-4D1E-9562-8F8FA64442EE}" type="pres">
      <dgm:prSet presAssocID="{1E583F38-C6B9-47B0-A577-4290A4C32E6F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C20A9465-FE62-4063-820F-72F9F01F468E}" type="pres">
      <dgm:prSet presAssocID="{52EF5436-ED85-4DDE-BC4B-A65564BB0803}" presName="spacer" presStyleCnt="0"/>
      <dgm:spPr/>
    </dgm:pt>
    <dgm:pt modelId="{80438104-62E9-46F7-8CDB-2F7BD98A4647}" type="pres">
      <dgm:prSet presAssocID="{9B317B06-1D91-4646-B8C3-4D9FD5DD48B2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26232505-A035-451D-BFDF-50A85D7C0291}" type="pres">
      <dgm:prSet presAssocID="{A17724CC-1339-4DDD-A09A-4B28C88FA322}" presName="spacer" presStyleCnt="0"/>
      <dgm:spPr/>
    </dgm:pt>
    <dgm:pt modelId="{BEFF8479-F9AD-42E3-93EF-2A8875598C3B}" type="pres">
      <dgm:prSet presAssocID="{22D35BFD-919B-42A3-83A0-E6900B187C9B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0E5E8DAC-3CB1-444D-BF13-1ECCF00957D1}" type="pres">
      <dgm:prSet presAssocID="{0F2AFE44-47C8-45AE-BF76-6066C5BE5C78}" presName="spacer" presStyleCnt="0"/>
      <dgm:spPr/>
    </dgm:pt>
    <dgm:pt modelId="{ABE2D1C7-B58C-4A2A-A0D5-20EE7B76F38F}" type="pres">
      <dgm:prSet presAssocID="{1FCF8581-2ABD-4951-90D4-6DD86F13EDCB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9E92A00-43F8-4DB1-99F3-51E2D8A08FB6}" type="pres">
      <dgm:prSet presAssocID="{7D19D1C2-71EC-4AB4-8CFA-C556F87C0CA3}" presName="spacer" presStyleCnt="0"/>
      <dgm:spPr/>
    </dgm:pt>
    <dgm:pt modelId="{07B402D5-6CA8-4C2A-A5F1-A080EC25DABD}" type="pres">
      <dgm:prSet presAssocID="{7021D44E-1521-4E24-A694-56238B43BC09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78D06F5D-5E4A-4FFE-A050-493E8B3F7A16}" srcId="{94EC0A52-53D9-4BD2-92BB-0ED0839C61F0}" destId="{7021D44E-1521-4E24-A694-56238B43BC09}" srcOrd="6" destOrd="0" parTransId="{C10C6E38-1BE9-4123-B259-5B9788186CDA}" sibTransId="{C85EE20E-B023-4A5D-BC7F-667754F6ACF5}"/>
    <dgm:cxn modelId="{28D4F990-53D7-4F0C-9A4B-A84E13E575CE}" type="presOf" srcId="{9B317B06-1D91-4646-B8C3-4D9FD5DD48B2}" destId="{80438104-62E9-46F7-8CDB-2F7BD98A4647}" srcOrd="0" destOrd="0" presId="urn:microsoft.com/office/officeart/2005/8/layout/vList2"/>
    <dgm:cxn modelId="{056220BC-498B-418B-94F8-CEA36F24754C}" srcId="{94EC0A52-53D9-4BD2-92BB-0ED0839C61F0}" destId="{1E583F38-C6B9-47B0-A577-4290A4C32E6F}" srcOrd="2" destOrd="0" parTransId="{D5CD51E8-84EA-4B23-8E7D-E78A4A50C382}" sibTransId="{52EF5436-ED85-4DDE-BC4B-A65564BB0803}"/>
    <dgm:cxn modelId="{C09804D6-8AA5-4D63-9B08-DD8AE3943241}" type="presOf" srcId="{94EC0A52-53D9-4BD2-92BB-0ED0839C61F0}" destId="{B86C4740-60FB-4360-8D62-155B75B791D1}" srcOrd="0" destOrd="0" presId="urn:microsoft.com/office/officeart/2005/8/layout/vList2"/>
    <dgm:cxn modelId="{B44574F5-7C38-44BC-80E1-50CBD758D4C1}" type="presOf" srcId="{7021D44E-1521-4E24-A694-56238B43BC09}" destId="{07B402D5-6CA8-4C2A-A5F1-A080EC25DABD}" srcOrd="0" destOrd="0" presId="urn:microsoft.com/office/officeart/2005/8/layout/vList2"/>
    <dgm:cxn modelId="{B25AA1CA-2A1C-4828-9E23-3B0BF29C69DF}" srcId="{94EC0A52-53D9-4BD2-92BB-0ED0839C61F0}" destId="{22D35BFD-919B-42A3-83A0-E6900B187C9B}" srcOrd="4" destOrd="0" parTransId="{5ED672DE-F82C-4C9C-9D28-59D8475A1317}" sibTransId="{0F2AFE44-47C8-45AE-BF76-6066C5BE5C78}"/>
    <dgm:cxn modelId="{FA757D82-A52D-4804-9742-D9785B7759D3}" type="presOf" srcId="{22D35BFD-919B-42A3-83A0-E6900B187C9B}" destId="{BEFF8479-F9AD-42E3-93EF-2A8875598C3B}" srcOrd="0" destOrd="0" presId="urn:microsoft.com/office/officeart/2005/8/layout/vList2"/>
    <dgm:cxn modelId="{CF9ABDF6-2F70-4584-AB58-63F9042BF736}" type="presOf" srcId="{DAD3795D-AB41-43AE-AE6E-6312459AD190}" destId="{31CAB741-704A-4B0F-A7D8-49F6D6D2F2AD}" srcOrd="0" destOrd="0" presId="urn:microsoft.com/office/officeart/2005/8/layout/vList2"/>
    <dgm:cxn modelId="{9C962BA6-7E72-4AD4-A6E7-1DE63E3337E6}" srcId="{94EC0A52-53D9-4BD2-92BB-0ED0839C61F0}" destId="{902B7024-78D4-43B5-B5C6-F2F3186769E0}" srcOrd="1" destOrd="0" parTransId="{54FC528D-B006-499F-961C-F74B455B47D2}" sibTransId="{B4F56E1F-2EF3-4736-838A-B013A9E27DE3}"/>
    <dgm:cxn modelId="{00AB4C95-1039-4EC5-8334-85F4C4F94A77}" type="presOf" srcId="{1E583F38-C6B9-47B0-A577-4290A4C32E6F}" destId="{E30525C9-3031-4D1E-9562-8F8FA64442EE}" srcOrd="0" destOrd="0" presId="urn:microsoft.com/office/officeart/2005/8/layout/vList2"/>
    <dgm:cxn modelId="{A5BAAA06-FE7B-4082-8851-05CEF49265C3}" type="presOf" srcId="{1FCF8581-2ABD-4951-90D4-6DD86F13EDCB}" destId="{ABE2D1C7-B58C-4A2A-A0D5-20EE7B76F38F}" srcOrd="0" destOrd="0" presId="urn:microsoft.com/office/officeart/2005/8/layout/vList2"/>
    <dgm:cxn modelId="{D75D5ABE-ACD1-4E7F-A199-3098CB6C5127}" type="presOf" srcId="{902B7024-78D4-43B5-B5C6-F2F3186769E0}" destId="{B6814BC4-8313-4A4D-9037-34B2C6C810FF}" srcOrd="0" destOrd="0" presId="urn:microsoft.com/office/officeart/2005/8/layout/vList2"/>
    <dgm:cxn modelId="{2E302142-C5DD-49A5-AD4F-D67F8DA13CC5}" srcId="{94EC0A52-53D9-4BD2-92BB-0ED0839C61F0}" destId="{1FCF8581-2ABD-4951-90D4-6DD86F13EDCB}" srcOrd="5" destOrd="0" parTransId="{87F43036-840F-431E-A288-DA8F85A8E100}" sibTransId="{7D19D1C2-71EC-4AB4-8CFA-C556F87C0CA3}"/>
    <dgm:cxn modelId="{AC3CFFE1-2D3C-4413-89CE-5A6C89DFA91A}" srcId="{94EC0A52-53D9-4BD2-92BB-0ED0839C61F0}" destId="{DAD3795D-AB41-43AE-AE6E-6312459AD190}" srcOrd="0" destOrd="0" parTransId="{C29D7181-C231-4014-909A-BD6BE81C94E2}" sibTransId="{7E0B7D80-1E4F-4526-B245-9A318AE23DDD}"/>
    <dgm:cxn modelId="{7908D9FA-C452-4634-9266-65D8B3063E90}" srcId="{94EC0A52-53D9-4BD2-92BB-0ED0839C61F0}" destId="{9B317B06-1D91-4646-B8C3-4D9FD5DD48B2}" srcOrd="3" destOrd="0" parTransId="{2F14766D-029B-4B38-8092-B455AF597FEC}" sibTransId="{A17724CC-1339-4DDD-A09A-4B28C88FA322}"/>
    <dgm:cxn modelId="{1011492C-37DF-48A4-8E7A-989E10EB84E0}" type="presParOf" srcId="{B86C4740-60FB-4360-8D62-155B75B791D1}" destId="{31CAB741-704A-4B0F-A7D8-49F6D6D2F2AD}" srcOrd="0" destOrd="0" presId="urn:microsoft.com/office/officeart/2005/8/layout/vList2"/>
    <dgm:cxn modelId="{42DE49F5-A708-497B-8425-6CC4D4402083}" type="presParOf" srcId="{B86C4740-60FB-4360-8D62-155B75B791D1}" destId="{4591CC29-8C72-417D-84F5-54C0D614AD58}" srcOrd="1" destOrd="0" presId="urn:microsoft.com/office/officeart/2005/8/layout/vList2"/>
    <dgm:cxn modelId="{D79EA808-39B7-47CA-AAB8-B183DA1ABBA7}" type="presParOf" srcId="{B86C4740-60FB-4360-8D62-155B75B791D1}" destId="{B6814BC4-8313-4A4D-9037-34B2C6C810FF}" srcOrd="2" destOrd="0" presId="urn:microsoft.com/office/officeart/2005/8/layout/vList2"/>
    <dgm:cxn modelId="{C63C9132-7624-415C-94FD-AC079ADFD005}" type="presParOf" srcId="{B86C4740-60FB-4360-8D62-155B75B791D1}" destId="{C1D7CBF4-0581-4E75-9656-165A891EF51D}" srcOrd="3" destOrd="0" presId="urn:microsoft.com/office/officeart/2005/8/layout/vList2"/>
    <dgm:cxn modelId="{88450921-E49B-4ED0-9A52-3AC984AB3165}" type="presParOf" srcId="{B86C4740-60FB-4360-8D62-155B75B791D1}" destId="{E30525C9-3031-4D1E-9562-8F8FA64442EE}" srcOrd="4" destOrd="0" presId="urn:microsoft.com/office/officeart/2005/8/layout/vList2"/>
    <dgm:cxn modelId="{26EBFF75-20AB-48AF-B2EB-6EC3DF506A08}" type="presParOf" srcId="{B86C4740-60FB-4360-8D62-155B75B791D1}" destId="{C20A9465-FE62-4063-820F-72F9F01F468E}" srcOrd="5" destOrd="0" presId="urn:microsoft.com/office/officeart/2005/8/layout/vList2"/>
    <dgm:cxn modelId="{1E6A4359-591C-4DB8-A7F8-566C8FE80092}" type="presParOf" srcId="{B86C4740-60FB-4360-8D62-155B75B791D1}" destId="{80438104-62E9-46F7-8CDB-2F7BD98A4647}" srcOrd="6" destOrd="0" presId="urn:microsoft.com/office/officeart/2005/8/layout/vList2"/>
    <dgm:cxn modelId="{078FD07B-B869-4DC7-8B9C-AD28DF41F392}" type="presParOf" srcId="{B86C4740-60FB-4360-8D62-155B75B791D1}" destId="{26232505-A035-451D-BFDF-50A85D7C0291}" srcOrd="7" destOrd="0" presId="urn:microsoft.com/office/officeart/2005/8/layout/vList2"/>
    <dgm:cxn modelId="{F2C3CB70-A931-4314-9E90-389E7CC0883C}" type="presParOf" srcId="{B86C4740-60FB-4360-8D62-155B75B791D1}" destId="{BEFF8479-F9AD-42E3-93EF-2A8875598C3B}" srcOrd="8" destOrd="0" presId="urn:microsoft.com/office/officeart/2005/8/layout/vList2"/>
    <dgm:cxn modelId="{F992F9B9-C9B3-4888-91B1-46AA099BF5C4}" type="presParOf" srcId="{B86C4740-60FB-4360-8D62-155B75B791D1}" destId="{0E5E8DAC-3CB1-444D-BF13-1ECCF00957D1}" srcOrd="9" destOrd="0" presId="urn:microsoft.com/office/officeart/2005/8/layout/vList2"/>
    <dgm:cxn modelId="{2B9A79DA-9EDD-4255-A509-299CD954A4E2}" type="presParOf" srcId="{B86C4740-60FB-4360-8D62-155B75B791D1}" destId="{ABE2D1C7-B58C-4A2A-A0D5-20EE7B76F38F}" srcOrd="10" destOrd="0" presId="urn:microsoft.com/office/officeart/2005/8/layout/vList2"/>
    <dgm:cxn modelId="{680831CE-4F35-43C9-BE31-928388F705DD}" type="presParOf" srcId="{B86C4740-60FB-4360-8D62-155B75B791D1}" destId="{99E92A00-43F8-4DB1-99F3-51E2D8A08FB6}" srcOrd="11" destOrd="0" presId="urn:microsoft.com/office/officeart/2005/8/layout/vList2"/>
    <dgm:cxn modelId="{EBDD08E1-347A-4658-914B-80BB3B7A50A3}" type="presParOf" srcId="{B86C4740-60FB-4360-8D62-155B75B791D1}" destId="{07B402D5-6CA8-4C2A-A5F1-A080EC25DABD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A95B826-74BD-4F4E-810E-CE95F82DCE46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pl-PL"/>
        </a:p>
      </dgm:t>
    </dgm:pt>
    <dgm:pt modelId="{AE9D3B4C-5FCC-41EC-A049-6FFEE2D767EA}">
      <dgm:prSet/>
      <dgm:spPr/>
      <dgm:t>
        <a:bodyPr/>
        <a:lstStyle/>
        <a:p>
          <a:pPr rtl="0"/>
          <a:r>
            <a:rPr lang="pl-PL" smtClean="0"/>
            <a:t>wszystkie dostępne poprzednio dane i dokumenty przetworzone przez system</a:t>
          </a:r>
          <a:endParaRPr lang="pl-PL"/>
        </a:p>
      </dgm:t>
    </dgm:pt>
    <dgm:pt modelId="{9CEEDC63-9B67-4F6B-94D9-179CFB6931BB}" type="parTrans" cxnId="{6C886F7C-AB3F-4A38-BACA-79F69AE273DC}">
      <dgm:prSet/>
      <dgm:spPr/>
      <dgm:t>
        <a:bodyPr/>
        <a:lstStyle/>
        <a:p>
          <a:endParaRPr lang="pl-PL"/>
        </a:p>
      </dgm:t>
    </dgm:pt>
    <dgm:pt modelId="{84278220-5837-4ABA-B155-2C03318EC1D9}" type="sibTrans" cxnId="{6C886F7C-AB3F-4A38-BACA-79F69AE273DC}">
      <dgm:prSet/>
      <dgm:spPr/>
      <dgm:t>
        <a:bodyPr/>
        <a:lstStyle/>
        <a:p>
          <a:endParaRPr lang="pl-PL"/>
        </a:p>
      </dgm:t>
    </dgm:pt>
    <dgm:pt modelId="{36F97DB9-8510-4833-ADCF-5B14651CC9C5}">
      <dgm:prSet/>
      <dgm:spPr/>
      <dgm:t>
        <a:bodyPr/>
        <a:lstStyle/>
        <a:p>
          <a:pPr rtl="0"/>
          <a:r>
            <a:rPr lang="pl-PL" smtClean="0"/>
            <a:t>wykorzystanie cech baz danych (np.: rodzaje pól, obowiązkowość)</a:t>
          </a:r>
          <a:endParaRPr lang="pl-PL"/>
        </a:p>
      </dgm:t>
    </dgm:pt>
    <dgm:pt modelId="{B027ACB1-01D9-4929-88E8-7DC144BE486B}" type="parTrans" cxnId="{2688ACB0-F385-4366-BB93-E458DC91C846}">
      <dgm:prSet/>
      <dgm:spPr/>
      <dgm:t>
        <a:bodyPr/>
        <a:lstStyle/>
        <a:p>
          <a:endParaRPr lang="pl-PL"/>
        </a:p>
      </dgm:t>
    </dgm:pt>
    <dgm:pt modelId="{A61DBC6D-DD77-42C6-B9EF-E48F0EE6429D}" type="sibTrans" cxnId="{2688ACB0-F385-4366-BB93-E458DC91C846}">
      <dgm:prSet/>
      <dgm:spPr/>
      <dgm:t>
        <a:bodyPr/>
        <a:lstStyle/>
        <a:p>
          <a:endParaRPr lang="pl-PL"/>
        </a:p>
      </dgm:t>
    </dgm:pt>
    <dgm:pt modelId="{1A81AD95-CAE9-4F88-B2ED-23E1E54E97A3}">
      <dgm:prSet/>
      <dgm:spPr/>
      <dgm:t>
        <a:bodyPr/>
        <a:lstStyle/>
        <a:p>
          <a:pPr rtl="0"/>
          <a:r>
            <a:rPr lang="pl-PL" smtClean="0"/>
            <a:t>system walidacji (blokowanie wprowadzenia nieprawidłowych </a:t>
          </a:r>
          <a:endParaRPr lang="pl-PL"/>
        </a:p>
      </dgm:t>
    </dgm:pt>
    <dgm:pt modelId="{5021A775-DDF6-4E5A-A453-FB28F2F8EB95}" type="parTrans" cxnId="{263140EA-24A2-4EE3-B8A8-0F78F2647C46}">
      <dgm:prSet/>
      <dgm:spPr/>
      <dgm:t>
        <a:bodyPr/>
        <a:lstStyle/>
        <a:p>
          <a:endParaRPr lang="pl-PL"/>
        </a:p>
      </dgm:t>
    </dgm:pt>
    <dgm:pt modelId="{DA13CA24-2F9E-47C4-96FC-F882A0962B94}" type="sibTrans" cxnId="{263140EA-24A2-4EE3-B8A8-0F78F2647C46}">
      <dgm:prSet/>
      <dgm:spPr/>
      <dgm:t>
        <a:bodyPr/>
        <a:lstStyle/>
        <a:p>
          <a:endParaRPr lang="pl-PL"/>
        </a:p>
      </dgm:t>
    </dgm:pt>
    <dgm:pt modelId="{14A05E22-EFC3-4444-94E2-47206AB040A0}">
      <dgm:prSet/>
      <dgm:spPr/>
      <dgm:t>
        <a:bodyPr/>
        <a:lstStyle/>
        <a:p>
          <a:pPr rtl="0"/>
          <a:r>
            <a:rPr lang="pl-PL" smtClean="0"/>
            <a:t>system ostrzeżeń (ostrzeganie użytkownika przed popełnieniem błędu)</a:t>
          </a:r>
          <a:endParaRPr lang="pl-PL"/>
        </a:p>
      </dgm:t>
    </dgm:pt>
    <dgm:pt modelId="{1887E59A-B848-4C12-8E9A-A4056DDB1033}" type="parTrans" cxnId="{5C10F4A2-56DF-4CCC-809E-C94C2CD2DF79}">
      <dgm:prSet/>
      <dgm:spPr/>
      <dgm:t>
        <a:bodyPr/>
        <a:lstStyle/>
        <a:p>
          <a:endParaRPr lang="pl-PL"/>
        </a:p>
      </dgm:t>
    </dgm:pt>
    <dgm:pt modelId="{AFFE03E8-EBA2-471A-8730-404370290235}" type="sibTrans" cxnId="{5C10F4A2-56DF-4CCC-809E-C94C2CD2DF79}">
      <dgm:prSet/>
      <dgm:spPr/>
      <dgm:t>
        <a:bodyPr/>
        <a:lstStyle/>
        <a:p>
          <a:endParaRPr lang="pl-PL"/>
        </a:p>
      </dgm:t>
    </dgm:pt>
    <dgm:pt modelId="{25A05023-1D34-4510-AD1B-96E0DB158335}">
      <dgm:prSet/>
      <dgm:spPr/>
      <dgm:t>
        <a:bodyPr/>
        <a:lstStyle/>
        <a:p>
          <a:pPr rtl="0"/>
          <a:r>
            <a:rPr lang="pl-PL" smtClean="0"/>
            <a:t>bardzo rozległe wykorzystane słowników (brak możliwości wprowadzenia wartości spoza słownika)</a:t>
          </a:r>
          <a:endParaRPr lang="pl-PL"/>
        </a:p>
      </dgm:t>
    </dgm:pt>
    <dgm:pt modelId="{8A8D0664-4F38-46AC-AA1C-A098FF4802FD}" type="parTrans" cxnId="{B2F55E2E-ACFC-48D8-B297-CEFE8A0290EB}">
      <dgm:prSet/>
      <dgm:spPr/>
      <dgm:t>
        <a:bodyPr/>
        <a:lstStyle/>
        <a:p>
          <a:endParaRPr lang="pl-PL"/>
        </a:p>
      </dgm:t>
    </dgm:pt>
    <dgm:pt modelId="{187BA1A9-2A82-4CA3-AC1B-C49A94F8121C}" type="sibTrans" cxnId="{B2F55E2E-ACFC-48D8-B297-CEFE8A0290EB}">
      <dgm:prSet/>
      <dgm:spPr/>
      <dgm:t>
        <a:bodyPr/>
        <a:lstStyle/>
        <a:p>
          <a:endParaRPr lang="pl-PL"/>
        </a:p>
      </dgm:t>
    </dgm:pt>
    <dgm:pt modelId="{3CE07FE1-18D9-4768-9430-2FCB1224B771}">
      <dgm:prSet/>
      <dgm:spPr/>
      <dgm:t>
        <a:bodyPr/>
        <a:lstStyle/>
        <a:p>
          <a:pPr rtl="0"/>
          <a:r>
            <a:rPr lang="pl-PL" smtClean="0"/>
            <a:t>wyliczanie wartości za użytkownika (ograniczanie ewentualnych pomyłek)</a:t>
          </a:r>
          <a:endParaRPr lang="pl-PL"/>
        </a:p>
      </dgm:t>
    </dgm:pt>
    <dgm:pt modelId="{AC5020EF-8411-4ACF-B75D-FD6A0A24B143}" type="parTrans" cxnId="{243703BE-8EA2-457C-B815-5260B0372C38}">
      <dgm:prSet/>
      <dgm:spPr/>
      <dgm:t>
        <a:bodyPr/>
        <a:lstStyle/>
        <a:p>
          <a:endParaRPr lang="pl-PL"/>
        </a:p>
      </dgm:t>
    </dgm:pt>
    <dgm:pt modelId="{F3FDDDEA-B9BC-4EED-A5F4-DC40FA90009A}" type="sibTrans" cxnId="{243703BE-8EA2-457C-B815-5260B0372C38}">
      <dgm:prSet/>
      <dgm:spPr/>
      <dgm:t>
        <a:bodyPr/>
        <a:lstStyle/>
        <a:p>
          <a:endParaRPr lang="pl-PL"/>
        </a:p>
      </dgm:t>
    </dgm:pt>
    <dgm:pt modelId="{6121F160-82DF-4F0B-B68E-F353585F3CB1}">
      <dgm:prSet/>
      <dgm:spPr/>
      <dgm:t>
        <a:bodyPr/>
        <a:lstStyle/>
        <a:p>
          <a:pPr rtl="0"/>
          <a:r>
            <a:rPr lang="pl-PL" smtClean="0"/>
            <a:t>podpowiadanie prawidłowej wartości użytkownikowi</a:t>
          </a:r>
          <a:endParaRPr lang="pl-PL"/>
        </a:p>
      </dgm:t>
    </dgm:pt>
    <dgm:pt modelId="{F053A805-E2FF-49AE-A789-F43A2085043A}" type="parTrans" cxnId="{51F5C52C-5980-48B5-8604-1A4A891A220B}">
      <dgm:prSet/>
      <dgm:spPr/>
      <dgm:t>
        <a:bodyPr/>
        <a:lstStyle/>
        <a:p>
          <a:endParaRPr lang="pl-PL"/>
        </a:p>
      </dgm:t>
    </dgm:pt>
    <dgm:pt modelId="{E72AB5D7-0D65-4BCE-94F2-6B28613A7FA1}" type="sibTrans" cxnId="{51F5C52C-5980-48B5-8604-1A4A891A220B}">
      <dgm:prSet/>
      <dgm:spPr/>
      <dgm:t>
        <a:bodyPr/>
        <a:lstStyle/>
        <a:p>
          <a:endParaRPr lang="pl-PL"/>
        </a:p>
      </dgm:t>
    </dgm:pt>
    <dgm:pt modelId="{CEEE26B4-79A5-4B7F-8CDE-FBD6AF8C072E}">
      <dgm:prSet/>
      <dgm:spPr/>
      <dgm:t>
        <a:bodyPr/>
        <a:lstStyle/>
        <a:p>
          <a:pPr rtl="0"/>
          <a:r>
            <a:rPr lang="pl-PL" smtClean="0"/>
            <a:t>uniemożliwienie wprowadzenie wartości nieprawidłowej (np.: sprawdzanie poprawności PESEL, NIP, brak możliwości wprowadzenia tekstu w pola kwotowe)</a:t>
          </a:r>
          <a:endParaRPr lang="pl-PL"/>
        </a:p>
      </dgm:t>
    </dgm:pt>
    <dgm:pt modelId="{37036291-2FBD-4E09-A789-AC5313A337A3}" type="parTrans" cxnId="{14960D39-617C-436F-B765-704C0A70AC8D}">
      <dgm:prSet/>
      <dgm:spPr/>
      <dgm:t>
        <a:bodyPr/>
        <a:lstStyle/>
        <a:p>
          <a:endParaRPr lang="pl-PL"/>
        </a:p>
      </dgm:t>
    </dgm:pt>
    <dgm:pt modelId="{C74AE80F-F076-47F0-A81A-8BDC1A33EB12}" type="sibTrans" cxnId="{14960D39-617C-436F-B765-704C0A70AC8D}">
      <dgm:prSet/>
      <dgm:spPr/>
      <dgm:t>
        <a:bodyPr/>
        <a:lstStyle/>
        <a:p>
          <a:endParaRPr lang="pl-PL"/>
        </a:p>
      </dgm:t>
    </dgm:pt>
    <dgm:pt modelId="{31294776-E235-45DB-AF67-69CA195D479B}" type="pres">
      <dgm:prSet presAssocID="{FA95B826-74BD-4F4E-810E-CE95F82DCE46}" presName="linear" presStyleCnt="0">
        <dgm:presLayoutVars>
          <dgm:animLvl val="lvl"/>
          <dgm:resizeHandles val="exact"/>
        </dgm:presLayoutVars>
      </dgm:prSet>
      <dgm:spPr/>
    </dgm:pt>
    <dgm:pt modelId="{8C1AA3E0-2F0D-4D30-8D69-B5A6E06257EE}" type="pres">
      <dgm:prSet presAssocID="{AE9D3B4C-5FCC-41EC-A049-6FFEE2D767EA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2F750614-0F6E-4010-B3CD-E87E1EA2B02A}" type="pres">
      <dgm:prSet presAssocID="{84278220-5837-4ABA-B155-2C03318EC1D9}" presName="spacer" presStyleCnt="0"/>
      <dgm:spPr/>
    </dgm:pt>
    <dgm:pt modelId="{7074081F-DE1B-4211-B344-36536FEF82E9}" type="pres">
      <dgm:prSet presAssocID="{36F97DB9-8510-4833-ADCF-5B14651CC9C5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6CF3831D-285D-42F4-B776-97CBF4089690}" type="pres">
      <dgm:prSet presAssocID="{A61DBC6D-DD77-42C6-B9EF-E48F0EE6429D}" presName="spacer" presStyleCnt="0"/>
      <dgm:spPr/>
    </dgm:pt>
    <dgm:pt modelId="{35588783-6734-4974-AC96-4BEED0B5EF3D}" type="pres">
      <dgm:prSet presAssocID="{1A81AD95-CAE9-4F88-B2ED-23E1E54E97A3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A32E01AD-EB92-44EE-B34B-1646E6136A54}" type="pres">
      <dgm:prSet presAssocID="{DA13CA24-2F9E-47C4-96FC-F882A0962B94}" presName="spacer" presStyleCnt="0"/>
      <dgm:spPr/>
    </dgm:pt>
    <dgm:pt modelId="{EC9FB0D4-052D-4EA8-9154-FB9EB2CBE130}" type="pres">
      <dgm:prSet presAssocID="{14A05E22-EFC3-4444-94E2-47206AB040A0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7998BC66-8ACC-41A3-8FD7-D932F0B7315C}" type="pres">
      <dgm:prSet presAssocID="{AFFE03E8-EBA2-471A-8730-404370290235}" presName="spacer" presStyleCnt="0"/>
      <dgm:spPr/>
    </dgm:pt>
    <dgm:pt modelId="{A53F4064-2D7F-4196-AF4C-7618E9566C51}" type="pres">
      <dgm:prSet presAssocID="{25A05023-1D34-4510-AD1B-96E0DB158335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42284862-97B0-43AA-A21F-30B6C348F0A2}" type="pres">
      <dgm:prSet presAssocID="{187BA1A9-2A82-4CA3-AC1B-C49A94F8121C}" presName="spacer" presStyleCnt="0"/>
      <dgm:spPr/>
    </dgm:pt>
    <dgm:pt modelId="{F120DE3C-8EDC-4ECE-A4EF-9DD052C25284}" type="pres">
      <dgm:prSet presAssocID="{3CE07FE1-18D9-4768-9430-2FCB1224B771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24CAF27B-7E23-4196-8DA8-9631ECE0D706}" type="pres">
      <dgm:prSet presAssocID="{F3FDDDEA-B9BC-4EED-A5F4-DC40FA90009A}" presName="spacer" presStyleCnt="0"/>
      <dgm:spPr/>
    </dgm:pt>
    <dgm:pt modelId="{E434583E-50F6-4738-AD95-BD7E5FFCD4B2}" type="pres">
      <dgm:prSet presAssocID="{6121F160-82DF-4F0B-B68E-F353585F3CB1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BCD6E656-2EA6-4242-8925-6C6250A30CE1}" type="pres">
      <dgm:prSet presAssocID="{E72AB5D7-0D65-4BCE-94F2-6B28613A7FA1}" presName="spacer" presStyleCnt="0"/>
      <dgm:spPr/>
    </dgm:pt>
    <dgm:pt modelId="{8E836935-FD45-4049-BDE4-4C5ED1ACBCE0}" type="pres">
      <dgm:prSet presAssocID="{CEEE26B4-79A5-4B7F-8CDE-FBD6AF8C072E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B210A96F-0F9B-47E1-B3BB-F53D14ABC994}" type="presOf" srcId="{14A05E22-EFC3-4444-94E2-47206AB040A0}" destId="{EC9FB0D4-052D-4EA8-9154-FB9EB2CBE130}" srcOrd="0" destOrd="0" presId="urn:microsoft.com/office/officeart/2005/8/layout/vList2"/>
    <dgm:cxn modelId="{6EE006DE-60DC-463A-880B-2ABE36AE8AFB}" type="presOf" srcId="{25A05023-1D34-4510-AD1B-96E0DB158335}" destId="{A53F4064-2D7F-4196-AF4C-7618E9566C51}" srcOrd="0" destOrd="0" presId="urn:microsoft.com/office/officeart/2005/8/layout/vList2"/>
    <dgm:cxn modelId="{6C886F7C-AB3F-4A38-BACA-79F69AE273DC}" srcId="{FA95B826-74BD-4F4E-810E-CE95F82DCE46}" destId="{AE9D3B4C-5FCC-41EC-A049-6FFEE2D767EA}" srcOrd="0" destOrd="0" parTransId="{9CEEDC63-9B67-4F6B-94D9-179CFB6931BB}" sibTransId="{84278220-5837-4ABA-B155-2C03318EC1D9}"/>
    <dgm:cxn modelId="{B2F55E2E-ACFC-48D8-B297-CEFE8A0290EB}" srcId="{FA95B826-74BD-4F4E-810E-CE95F82DCE46}" destId="{25A05023-1D34-4510-AD1B-96E0DB158335}" srcOrd="4" destOrd="0" parTransId="{8A8D0664-4F38-46AC-AA1C-A098FF4802FD}" sibTransId="{187BA1A9-2A82-4CA3-AC1B-C49A94F8121C}"/>
    <dgm:cxn modelId="{8D1EAD81-C6B2-4699-B79B-589F1FFE742B}" type="presOf" srcId="{CEEE26B4-79A5-4B7F-8CDE-FBD6AF8C072E}" destId="{8E836935-FD45-4049-BDE4-4C5ED1ACBCE0}" srcOrd="0" destOrd="0" presId="urn:microsoft.com/office/officeart/2005/8/layout/vList2"/>
    <dgm:cxn modelId="{51F5C52C-5980-48B5-8604-1A4A891A220B}" srcId="{FA95B826-74BD-4F4E-810E-CE95F82DCE46}" destId="{6121F160-82DF-4F0B-B68E-F353585F3CB1}" srcOrd="6" destOrd="0" parTransId="{F053A805-E2FF-49AE-A789-F43A2085043A}" sibTransId="{E72AB5D7-0D65-4BCE-94F2-6B28613A7FA1}"/>
    <dgm:cxn modelId="{C5DB57D7-37CB-42E2-8A54-8F9586EE5CEA}" type="presOf" srcId="{AE9D3B4C-5FCC-41EC-A049-6FFEE2D767EA}" destId="{8C1AA3E0-2F0D-4D30-8D69-B5A6E06257EE}" srcOrd="0" destOrd="0" presId="urn:microsoft.com/office/officeart/2005/8/layout/vList2"/>
    <dgm:cxn modelId="{2688ACB0-F385-4366-BB93-E458DC91C846}" srcId="{FA95B826-74BD-4F4E-810E-CE95F82DCE46}" destId="{36F97DB9-8510-4833-ADCF-5B14651CC9C5}" srcOrd="1" destOrd="0" parTransId="{B027ACB1-01D9-4929-88E8-7DC144BE486B}" sibTransId="{A61DBC6D-DD77-42C6-B9EF-E48F0EE6429D}"/>
    <dgm:cxn modelId="{243703BE-8EA2-457C-B815-5260B0372C38}" srcId="{FA95B826-74BD-4F4E-810E-CE95F82DCE46}" destId="{3CE07FE1-18D9-4768-9430-2FCB1224B771}" srcOrd="5" destOrd="0" parTransId="{AC5020EF-8411-4ACF-B75D-FD6A0A24B143}" sibTransId="{F3FDDDEA-B9BC-4EED-A5F4-DC40FA90009A}"/>
    <dgm:cxn modelId="{AC021719-4E1A-497A-B8EE-C715887C4BD7}" type="presOf" srcId="{FA95B826-74BD-4F4E-810E-CE95F82DCE46}" destId="{31294776-E235-45DB-AF67-69CA195D479B}" srcOrd="0" destOrd="0" presId="urn:microsoft.com/office/officeart/2005/8/layout/vList2"/>
    <dgm:cxn modelId="{504A768B-9EF1-4112-AD75-EB0C8DC50ABC}" type="presOf" srcId="{1A81AD95-CAE9-4F88-B2ED-23E1E54E97A3}" destId="{35588783-6734-4974-AC96-4BEED0B5EF3D}" srcOrd="0" destOrd="0" presId="urn:microsoft.com/office/officeart/2005/8/layout/vList2"/>
    <dgm:cxn modelId="{ECB7ADCB-E45B-44EE-9A2F-68C13CEA8654}" type="presOf" srcId="{36F97DB9-8510-4833-ADCF-5B14651CC9C5}" destId="{7074081F-DE1B-4211-B344-36536FEF82E9}" srcOrd="0" destOrd="0" presId="urn:microsoft.com/office/officeart/2005/8/layout/vList2"/>
    <dgm:cxn modelId="{5C10F4A2-56DF-4CCC-809E-C94C2CD2DF79}" srcId="{FA95B826-74BD-4F4E-810E-CE95F82DCE46}" destId="{14A05E22-EFC3-4444-94E2-47206AB040A0}" srcOrd="3" destOrd="0" parTransId="{1887E59A-B848-4C12-8E9A-A4056DDB1033}" sibTransId="{AFFE03E8-EBA2-471A-8730-404370290235}"/>
    <dgm:cxn modelId="{CA1A5888-8917-4B76-8FA7-29107BACCCDB}" type="presOf" srcId="{3CE07FE1-18D9-4768-9430-2FCB1224B771}" destId="{F120DE3C-8EDC-4ECE-A4EF-9DD052C25284}" srcOrd="0" destOrd="0" presId="urn:microsoft.com/office/officeart/2005/8/layout/vList2"/>
    <dgm:cxn modelId="{FC0995A8-4DF2-4505-91A8-8AD8D1B3F793}" type="presOf" srcId="{6121F160-82DF-4F0B-B68E-F353585F3CB1}" destId="{E434583E-50F6-4738-AD95-BD7E5FFCD4B2}" srcOrd="0" destOrd="0" presId="urn:microsoft.com/office/officeart/2005/8/layout/vList2"/>
    <dgm:cxn modelId="{263140EA-24A2-4EE3-B8A8-0F78F2647C46}" srcId="{FA95B826-74BD-4F4E-810E-CE95F82DCE46}" destId="{1A81AD95-CAE9-4F88-B2ED-23E1E54E97A3}" srcOrd="2" destOrd="0" parTransId="{5021A775-DDF6-4E5A-A453-FB28F2F8EB95}" sibTransId="{DA13CA24-2F9E-47C4-96FC-F882A0962B94}"/>
    <dgm:cxn modelId="{14960D39-617C-436F-B765-704C0A70AC8D}" srcId="{FA95B826-74BD-4F4E-810E-CE95F82DCE46}" destId="{CEEE26B4-79A5-4B7F-8CDE-FBD6AF8C072E}" srcOrd="7" destOrd="0" parTransId="{37036291-2FBD-4E09-A789-AC5313A337A3}" sibTransId="{C74AE80F-F076-47F0-A81A-8BDC1A33EB12}"/>
    <dgm:cxn modelId="{02D39E29-2FC1-4FC1-B858-F78E4AFB7881}" type="presParOf" srcId="{31294776-E235-45DB-AF67-69CA195D479B}" destId="{8C1AA3E0-2F0D-4D30-8D69-B5A6E06257EE}" srcOrd="0" destOrd="0" presId="urn:microsoft.com/office/officeart/2005/8/layout/vList2"/>
    <dgm:cxn modelId="{F3F20042-3EEB-4972-9FE2-83339D933D3F}" type="presParOf" srcId="{31294776-E235-45DB-AF67-69CA195D479B}" destId="{2F750614-0F6E-4010-B3CD-E87E1EA2B02A}" srcOrd="1" destOrd="0" presId="urn:microsoft.com/office/officeart/2005/8/layout/vList2"/>
    <dgm:cxn modelId="{06866CA9-0026-4ED8-8E8A-CB14D7765E99}" type="presParOf" srcId="{31294776-E235-45DB-AF67-69CA195D479B}" destId="{7074081F-DE1B-4211-B344-36536FEF82E9}" srcOrd="2" destOrd="0" presId="urn:microsoft.com/office/officeart/2005/8/layout/vList2"/>
    <dgm:cxn modelId="{CBC34B20-DC76-490C-9679-42FED145DDF0}" type="presParOf" srcId="{31294776-E235-45DB-AF67-69CA195D479B}" destId="{6CF3831D-285D-42F4-B776-97CBF4089690}" srcOrd="3" destOrd="0" presId="urn:microsoft.com/office/officeart/2005/8/layout/vList2"/>
    <dgm:cxn modelId="{BA2B0163-4C17-470F-B40E-486E1F906B3A}" type="presParOf" srcId="{31294776-E235-45DB-AF67-69CA195D479B}" destId="{35588783-6734-4974-AC96-4BEED0B5EF3D}" srcOrd="4" destOrd="0" presId="urn:microsoft.com/office/officeart/2005/8/layout/vList2"/>
    <dgm:cxn modelId="{D3C07991-F642-4C34-9E6C-F45BB7C933DD}" type="presParOf" srcId="{31294776-E235-45DB-AF67-69CA195D479B}" destId="{A32E01AD-EB92-44EE-B34B-1646E6136A54}" srcOrd="5" destOrd="0" presId="urn:microsoft.com/office/officeart/2005/8/layout/vList2"/>
    <dgm:cxn modelId="{D0A98FD7-B5A2-45AC-A88C-D9631BC1668C}" type="presParOf" srcId="{31294776-E235-45DB-AF67-69CA195D479B}" destId="{EC9FB0D4-052D-4EA8-9154-FB9EB2CBE130}" srcOrd="6" destOrd="0" presId="urn:microsoft.com/office/officeart/2005/8/layout/vList2"/>
    <dgm:cxn modelId="{B94D7B4E-6C0C-4B38-8A70-0F76A17A61B6}" type="presParOf" srcId="{31294776-E235-45DB-AF67-69CA195D479B}" destId="{7998BC66-8ACC-41A3-8FD7-D932F0B7315C}" srcOrd="7" destOrd="0" presId="urn:microsoft.com/office/officeart/2005/8/layout/vList2"/>
    <dgm:cxn modelId="{3123E8C9-DD92-4F61-AACB-276E5F2AB03C}" type="presParOf" srcId="{31294776-E235-45DB-AF67-69CA195D479B}" destId="{A53F4064-2D7F-4196-AF4C-7618E9566C51}" srcOrd="8" destOrd="0" presId="urn:microsoft.com/office/officeart/2005/8/layout/vList2"/>
    <dgm:cxn modelId="{C3D1DFF8-5771-4714-AFCC-EFBB1ACB0E01}" type="presParOf" srcId="{31294776-E235-45DB-AF67-69CA195D479B}" destId="{42284862-97B0-43AA-A21F-30B6C348F0A2}" srcOrd="9" destOrd="0" presId="urn:microsoft.com/office/officeart/2005/8/layout/vList2"/>
    <dgm:cxn modelId="{A904718D-7D34-4255-9500-AA4316613527}" type="presParOf" srcId="{31294776-E235-45DB-AF67-69CA195D479B}" destId="{F120DE3C-8EDC-4ECE-A4EF-9DD052C25284}" srcOrd="10" destOrd="0" presId="urn:microsoft.com/office/officeart/2005/8/layout/vList2"/>
    <dgm:cxn modelId="{2FF324D0-4C14-4370-8709-7C64E5A96B09}" type="presParOf" srcId="{31294776-E235-45DB-AF67-69CA195D479B}" destId="{24CAF27B-7E23-4196-8DA8-9631ECE0D706}" srcOrd="11" destOrd="0" presId="urn:microsoft.com/office/officeart/2005/8/layout/vList2"/>
    <dgm:cxn modelId="{A20039A2-7878-4457-8251-5D6D879AAC94}" type="presParOf" srcId="{31294776-E235-45DB-AF67-69CA195D479B}" destId="{E434583E-50F6-4738-AD95-BD7E5FFCD4B2}" srcOrd="12" destOrd="0" presId="urn:microsoft.com/office/officeart/2005/8/layout/vList2"/>
    <dgm:cxn modelId="{BE29F8BC-9968-429C-A487-453BAADF0830}" type="presParOf" srcId="{31294776-E235-45DB-AF67-69CA195D479B}" destId="{BCD6E656-2EA6-4242-8925-6C6250A30CE1}" srcOrd="13" destOrd="0" presId="urn:microsoft.com/office/officeart/2005/8/layout/vList2"/>
    <dgm:cxn modelId="{638527D3-C86E-4D02-A050-5B53603FC877}" type="presParOf" srcId="{31294776-E235-45DB-AF67-69CA195D479B}" destId="{8E836935-FD45-4049-BDE4-4C5ED1ACBCE0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15C1D99-349A-4503-813D-6C9B2A23F386}" type="doc">
      <dgm:prSet loTypeId="urn:microsoft.com/office/officeart/2005/8/layout/process4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pl-PL"/>
        </a:p>
      </dgm:t>
    </dgm:pt>
    <dgm:pt modelId="{4CC298D1-CECF-4B44-AA60-E02A0DFE1AD7}">
      <dgm:prSet custT="1"/>
      <dgm:spPr/>
      <dgm:t>
        <a:bodyPr/>
        <a:lstStyle/>
        <a:p>
          <a:pPr rtl="0"/>
          <a:r>
            <a:rPr lang="pl-PL" sz="1400" dirty="0" smtClean="0"/>
            <a:t>ARiMR nadaje grupom uprawnienia do pracy w CST2021 w ramach swojej struktury (brak możliwości przekazywania </a:t>
          </a:r>
          <a:r>
            <a:rPr lang="pl-PL" sz="1400" dirty="0" err="1" smtClean="0"/>
            <a:t>WoD</a:t>
          </a:r>
          <a:r>
            <a:rPr lang="pl-PL" sz="1400" dirty="0" smtClean="0"/>
            <a:t> pomiędzy instytucjami)</a:t>
          </a:r>
          <a:endParaRPr lang="pl-PL" sz="1400" dirty="0"/>
        </a:p>
      </dgm:t>
    </dgm:pt>
    <dgm:pt modelId="{A39A3E30-CBE1-4374-963E-DE3466DCD642}" type="parTrans" cxnId="{7B60EE29-0ABD-45B9-85CC-E7ED54F7BA33}">
      <dgm:prSet/>
      <dgm:spPr/>
      <dgm:t>
        <a:bodyPr/>
        <a:lstStyle/>
        <a:p>
          <a:endParaRPr lang="pl-PL"/>
        </a:p>
      </dgm:t>
    </dgm:pt>
    <dgm:pt modelId="{1E6AAF2E-9F8D-438F-9B84-C25AC2669344}" type="sibTrans" cxnId="{7B60EE29-0ABD-45B9-85CC-E7ED54F7BA33}">
      <dgm:prSet/>
      <dgm:spPr/>
      <dgm:t>
        <a:bodyPr/>
        <a:lstStyle/>
        <a:p>
          <a:endParaRPr lang="pl-PL"/>
        </a:p>
      </dgm:t>
    </dgm:pt>
    <dgm:pt modelId="{CD23D299-F58D-477C-A60D-51400B2130F4}">
      <dgm:prSet custT="1"/>
      <dgm:spPr/>
      <dgm:t>
        <a:bodyPr/>
        <a:lstStyle/>
        <a:p>
          <a:pPr rtl="0"/>
          <a:r>
            <a:rPr lang="pl-PL" sz="1400" smtClean="0"/>
            <a:t>Wzór WoD opracowuje ARiMR</a:t>
          </a:r>
          <a:endParaRPr lang="pl-PL" sz="1400"/>
        </a:p>
      </dgm:t>
    </dgm:pt>
    <dgm:pt modelId="{2FF6FBE0-A516-4698-9B23-83421DCB3331}" type="parTrans" cxnId="{28D137CF-E5C3-4DA9-9D08-6EDC4357B07B}">
      <dgm:prSet/>
      <dgm:spPr/>
      <dgm:t>
        <a:bodyPr/>
        <a:lstStyle/>
        <a:p>
          <a:endParaRPr lang="pl-PL"/>
        </a:p>
      </dgm:t>
    </dgm:pt>
    <dgm:pt modelId="{FFB3FFA4-CE06-43B8-9B0E-4F6FD1C6B8F7}" type="sibTrans" cxnId="{28D137CF-E5C3-4DA9-9D08-6EDC4357B07B}">
      <dgm:prSet/>
      <dgm:spPr/>
      <dgm:t>
        <a:bodyPr/>
        <a:lstStyle/>
        <a:p>
          <a:endParaRPr lang="pl-PL"/>
        </a:p>
      </dgm:t>
    </dgm:pt>
    <dgm:pt modelId="{6252F259-BB4D-4A41-8970-E219FEAF556F}">
      <dgm:prSet custT="1"/>
      <dgm:spPr/>
      <dgm:t>
        <a:bodyPr/>
        <a:lstStyle/>
        <a:p>
          <a:pPr rtl="0"/>
          <a:r>
            <a:rPr lang="pl-PL" sz="1400" dirty="0" smtClean="0"/>
            <a:t>Możliwość wprowadzenia przez RLGD dodatkowych wymogów</a:t>
          </a:r>
          <a:endParaRPr lang="pl-PL" sz="1400" dirty="0"/>
        </a:p>
      </dgm:t>
    </dgm:pt>
    <dgm:pt modelId="{8F413DF8-1F15-44BA-AA1F-BE0CAC18630C}" type="parTrans" cxnId="{BB451655-AE0D-46E9-8AB1-8B2BA95E0F9A}">
      <dgm:prSet/>
      <dgm:spPr/>
      <dgm:t>
        <a:bodyPr/>
        <a:lstStyle/>
        <a:p>
          <a:endParaRPr lang="pl-PL"/>
        </a:p>
      </dgm:t>
    </dgm:pt>
    <dgm:pt modelId="{4A2E7A90-F713-4846-A413-C2DB8277EFA1}" type="sibTrans" cxnId="{BB451655-AE0D-46E9-8AB1-8B2BA95E0F9A}">
      <dgm:prSet/>
      <dgm:spPr/>
      <dgm:t>
        <a:bodyPr/>
        <a:lstStyle/>
        <a:p>
          <a:endParaRPr lang="pl-PL"/>
        </a:p>
      </dgm:t>
    </dgm:pt>
    <dgm:pt modelId="{C732A8E3-B4B0-40CC-BC2C-4EEB66AA101C}">
      <dgm:prSet custT="1"/>
      <dgm:spPr/>
      <dgm:t>
        <a:bodyPr/>
        <a:lstStyle/>
        <a:p>
          <a:pPr rtl="0"/>
          <a:r>
            <a:rPr lang="pl-PL" sz="1400" smtClean="0"/>
            <a:t>Oddzielne kryteria wyboru dla każdej RLGD</a:t>
          </a:r>
          <a:endParaRPr lang="pl-PL" sz="1400"/>
        </a:p>
      </dgm:t>
    </dgm:pt>
    <dgm:pt modelId="{CFCC1C6A-4988-44DD-B89F-0EF4C0EF14CB}" type="parTrans" cxnId="{BF45A000-18CF-43E5-BD72-B13962DAC4B5}">
      <dgm:prSet/>
      <dgm:spPr/>
      <dgm:t>
        <a:bodyPr/>
        <a:lstStyle/>
        <a:p>
          <a:endParaRPr lang="pl-PL"/>
        </a:p>
      </dgm:t>
    </dgm:pt>
    <dgm:pt modelId="{C79C538D-5008-4A82-B5D7-CBE7A376B186}" type="sibTrans" cxnId="{BF45A000-18CF-43E5-BD72-B13962DAC4B5}">
      <dgm:prSet/>
      <dgm:spPr/>
      <dgm:t>
        <a:bodyPr/>
        <a:lstStyle/>
        <a:p>
          <a:endParaRPr lang="pl-PL"/>
        </a:p>
      </dgm:t>
    </dgm:pt>
    <dgm:pt modelId="{88792985-58C4-4BF3-94E9-F117A1D38B77}">
      <dgm:prSet custT="1"/>
      <dgm:spPr/>
      <dgm:t>
        <a:bodyPr/>
        <a:lstStyle/>
        <a:p>
          <a:pPr rtl="0"/>
          <a:r>
            <a:rPr lang="pl-PL" sz="1400" smtClean="0"/>
            <a:t>RLGD ogłasza nabory WoD</a:t>
          </a:r>
          <a:endParaRPr lang="pl-PL" sz="1400"/>
        </a:p>
      </dgm:t>
    </dgm:pt>
    <dgm:pt modelId="{FF04C447-4A07-41AF-8896-2F01283A4987}" type="parTrans" cxnId="{E3F6F6CD-FB36-4E3A-A427-23B46156D154}">
      <dgm:prSet/>
      <dgm:spPr/>
      <dgm:t>
        <a:bodyPr/>
        <a:lstStyle/>
        <a:p>
          <a:endParaRPr lang="pl-PL"/>
        </a:p>
      </dgm:t>
    </dgm:pt>
    <dgm:pt modelId="{D258200B-0E36-43DD-86F3-DE03A4B9BF0B}" type="sibTrans" cxnId="{E3F6F6CD-FB36-4E3A-A427-23B46156D154}">
      <dgm:prSet/>
      <dgm:spPr/>
      <dgm:t>
        <a:bodyPr/>
        <a:lstStyle/>
        <a:p>
          <a:endParaRPr lang="pl-PL"/>
        </a:p>
      </dgm:t>
    </dgm:pt>
    <dgm:pt modelId="{8E849467-1673-49E4-AED2-2F010FDB7D0C}">
      <dgm:prSet custT="1"/>
      <dgm:spPr/>
      <dgm:t>
        <a:bodyPr/>
        <a:lstStyle/>
        <a:p>
          <a:pPr rtl="0"/>
          <a:r>
            <a:rPr lang="pl-PL" sz="1400" smtClean="0"/>
            <a:t>RLGD przekazuje do ARiMR ocenione przez siebie wnioski o dofinansowanie za pośrednictwem CST2021</a:t>
          </a:r>
          <a:endParaRPr lang="pl-PL" sz="1400"/>
        </a:p>
      </dgm:t>
    </dgm:pt>
    <dgm:pt modelId="{558BA98A-093C-4F53-B582-0F98D4BAFD6D}" type="parTrans" cxnId="{A47FCC06-5A1A-4DB5-89AA-0E1E9E9BCBA0}">
      <dgm:prSet/>
      <dgm:spPr/>
      <dgm:t>
        <a:bodyPr/>
        <a:lstStyle/>
        <a:p>
          <a:endParaRPr lang="pl-PL"/>
        </a:p>
      </dgm:t>
    </dgm:pt>
    <dgm:pt modelId="{4FA598EF-F0BE-4819-9E6D-586B9CD18EFE}" type="sibTrans" cxnId="{A47FCC06-5A1A-4DB5-89AA-0E1E9E9BCBA0}">
      <dgm:prSet/>
      <dgm:spPr/>
      <dgm:t>
        <a:bodyPr/>
        <a:lstStyle/>
        <a:p>
          <a:endParaRPr lang="pl-PL"/>
        </a:p>
      </dgm:t>
    </dgm:pt>
    <dgm:pt modelId="{07203283-C732-4B1A-A220-28DBE982068B}" type="pres">
      <dgm:prSet presAssocID="{415C1D99-349A-4503-813D-6C9B2A23F386}" presName="Name0" presStyleCnt="0">
        <dgm:presLayoutVars>
          <dgm:dir/>
          <dgm:animLvl val="lvl"/>
          <dgm:resizeHandles val="exact"/>
        </dgm:presLayoutVars>
      </dgm:prSet>
      <dgm:spPr/>
    </dgm:pt>
    <dgm:pt modelId="{CFB9191F-A8A6-4B40-8C75-DA4A6C8AB4DA}" type="pres">
      <dgm:prSet presAssocID="{8E849467-1673-49E4-AED2-2F010FDB7D0C}" presName="boxAndChildren" presStyleCnt="0"/>
      <dgm:spPr/>
    </dgm:pt>
    <dgm:pt modelId="{5FF86326-7095-4C6E-A1A2-E1A3806E306E}" type="pres">
      <dgm:prSet presAssocID="{8E849467-1673-49E4-AED2-2F010FDB7D0C}" presName="parentTextBox" presStyleLbl="node1" presStyleIdx="0" presStyleCnt="6"/>
      <dgm:spPr/>
    </dgm:pt>
    <dgm:pt modelId="{54C4AB56-B817-43D3-B3E3-AA3FD3144413}" type="pres">
      <dgm:prSet presAssocID="{D258200B-0E36-43DD-86F3-DE03A4B9BF0B}" presName="sp" presStyleCnt="0"/>
      <dgm:spPr/>
    </dgm:pt>
    <dgm:pt modelId="{FB2A110E-F3F2-420D-9B89-34C16724B893}" type="pres">
      <dgm:prSet presAssocID="{88792985-58C4-4BF3-94E9-F117A1D38B77}" presName="arrowAndChildren" presStyleCnt="0"/>
      <dgm:spPr/>
    </dgm:pt>
    <dgm:pt modelId="{ABE4260D-E15C-4177-A1DB-2EDF0AADC1E2}" type="pres">
      <dgm:prSet presAssocID="{88792985-58C4-4BF3-94E9-F117A1D38B77}" presName="parentTextArrow" presStyleLbl="node1" presStyleIdx="1" presStyleCnt="6"/>
      <dgm:spPr/>
    </dgm:pt>
    <dgm:pt modelId="{6555372F-F4C4-4D2F-8E4E-37CD427B94CE}" type="pres">
      <dgm:prSet presAssocID="{C79C538D-5008-4A82-B5D7-CBE7A376B186}" presName="sp" presStyleCnt="0"/>
      <dgm:spPr/>
    </dgm:pt>
    <dgm:pt modelId="{02187F1D-5DF7-434F-8A9A-CCDE1966EBCC}" type="pres">
      <dgm:prSet presAssocID="{C732A8E3-B4B0-40CC-BC2C-4EEB66AA101C}" presName="arrowAndChildren" presStyleCnt="0"/>
      <dgm:spPr/>
    </dgm:pt>
    <dgm:pt modelId="{EB0DFD0A-3380-4C1D-82F8-BFD35A59B77F}" type="pres">
      <dgm:prSet presAssocID="{C732A8E3-B4B0-40CC-BC2C-4EEB66AA101C}" presName="parentTextArrow" presStyleLbl="node1" presStyleIdx="2" presStyleCnt="6"/>
      <dgm:spPr/>
    </dgm:pt>
    <dgm:pt modelId="{CD4B986B-BEF7-49C3-B6CF-9C7F1E6679CB}" type="pres">
      <dgm:prSet presAssocID="{4A2E7A90-F713-4846-A413-C2DB8277EFA1}" presName="sp" presStyleCnt="0"/>
      <dgm:spPr/>
    </dgm:pt>
    <dgm:pt modelId="{7467ABB2-E95F-4264-BA38-E2D68F0BF4AB}" type="pres">
      <dgm:prSet presAssocID="{6252F259-BB4D-4A41-8970-E219FEAF556F}" presName="arrowAndChildren" presStyleCnt="0"/>
      <dgm:spPr/>
    </dgm:pt>
    <dgm:pt modelId="{F800B0F4-0C78-4F69-A66A-217324F5F8D2}" type="pres">
      <dgm:prSet presAssocID="{6252F259-BB4D-4A41-8970-E219FEAF556F}" presName="parentTextArrow" presStyleLbl="node1" presStyleIdx="3" presStyleCnt="6"/>
      <dgm:spPr/>
    </dgm:pt>
    <dgm:pt modelId="{CDDD2D39-8C52-4EFD-9CF6-FED525F34829}" type="pres">
      <dgm:prSet presAssocID="{FFB3FFA4-CE06-43B8-9B0E-4F6FD1C6B8F7}" presName="sp" presStyleCnt="0"/>
      <dgm:spPr/>
    </dgm:pt>
    <dgm:pt modelId="{960DE380-80A1-4ED5-ACD0-504FAA0D55AD}" type="pres">
      <dgm:prSet presAssocID="{CD23D299-F58D-477C-A60D-51400B2130F4}" presName="arrowAndChildren" presStyleCnt="0"/>
      <dgm:spPr/>
    </dgm:pt>
    <dgm:pt modelId="{D3E838AB-B549-477D-B85C-0B82FDEAA322}" type="pres">
      <dgm:prSet presAssocID="{CD23D299-F58D-477C-A60D-51400B2130F4}" presName="parentTextArrow" presStyleLbl="node1" presStyleIdx="4" presStyleCnt="6"/>
      <dgm:spPr/>
    </dgm:pt>
    <dgm:pt modelId="{D2E831ED-89D1-4F31-AC96-98E66192CE15}" type="pres">
      <dgm:prSet presAssocID="{1E6AAF2E-9F8D-438F-9B84-C25AC2669344}" presName="sp" presStyleCnt="0"/>
      <dgm:spPr/>
    </dgm:pt>
    <dgm:pt modelId="{F2C94EC8-7010-4D74-AD8F-90CDB42DBC2A}" type="pres">
      <dgm:prSet presAssocID="{4CC298D1-CECF-4B44-AA60-E02A0DFE1AD7}" presName="arrowAndChildren" presStyleCnt="0"/>
      <dgm:spPr/>
    </dgm:pt>
    <dgm:pt modelId="{AA2D3FB3-A329-43A0-A6B9-A7D1252D10A7}" type="pres">
      <dgm:prSet presAssocID="{4CC298D1-CECF-4B44-AA60-E02A0DFE1AD7}" presName="parentTextArrow" presStyleLbl="node1" presStyleIdx="5" presStyleCnt="6"/>
      <dgm:spPr/>
    </dgm:pt>
  </dgm:ptLst>
  <dgm:cxnLst>
    <dgm:cxn modelId="{BB451655-AE0D-46E9-8AB1-8B2BA95E0F9A}" srcId="{415C1D99-349A-4503-813D-6C9B2A23F386}" destId="{6252F259-BB4D-4A41-8970-E219FEAF556F}" srcOrd="2" destOrd="0" parTransId="{8F413DF8-1F15-44BA-AA1F-BE0CAC18630C}" sibTransId="{4A2E7A90-F713-4846-A413-C2DB8277EFA1}"/>
    <dgm:cxn modelId="{ED590DBF-41FD-47EE-A926-C133FC60D0F5}" type="presOf" srcId="{88792985-58C4-4BF3-94E9-F117A1D38B77}" destId="{ABE4260D-E15C-4177-A1DB-2EDF0AADC1E2}" srcOrd="0" destOrd="0" presId="urn:microsoft.com/office/officeart/2005/8/layout/process4"/>
    <dgm:cxn modelId="{BF45A000-18CF-43E5-BD72-B13962DAC4B5}" srcId="{415C1D99-349A-4503-813D-6C9B2A23F386}" destId="{C732A8E3-B4B0-40CC-BC2C-4EEB66AA101C}" srcOrd="3" destOrd="0" parTransId="{CFCC1C6A-4988-44DD-B89F-0EF4C0EF14CB}" sibTransId="{C79C538D-5008-4A82-B5D7-CBE7A376B186}"/>
    <dgm:cxn modelId="{E3F6F6CD-FB36-4E3A-A427-23B46156D154}" srcId="{415C1D99-349A-4503-813D-6C9B2A23F386}" destId="{88792985-58C4-4BF3-94E9-F117A1D38B77}" srcOrd="4" destOrd="0" parTransId="{FF04C447-4A07-41AF-8896-2F01283A4987}" sibTransId="{D258200B-0E36-43DD-86F3-DE03A4B9BF0B}"/>
    <dgm:cxn modelId="{ACDAC830-053C-4278-90D8-FCABAB71E996}" type="presOf" srcId="{CD23D299-F58D-477C-A60D-51400B2130F4}" destId="{D3E838AB-B549-477D-B85C-0B82FDEAA322}" srcOrd="0" destOrd="0" presId="urn:microsoft.com/office/officeart/2005/8/layout/process4"/>
    <dgm:cxn modelId="{087941A4-F848-4E5C-882D-89E6A04CBACB}" type="presOf" srcId="{8E849467-1673-49E4-AED2-2F010FDB7D0C}" destId="{5FF86326-7095-4C6E-A1A2-E1A3806E306E}" srcOrd="0" destOrd="0" presId="urn:microsoft.com/office/officeart/2005/8/layout/process4"/>
    <dgm:cxn modelId="{7B60EE29-0ABD-45B9-85CC-E7ED54F7BA33}" srcId="{415C1D99-349A-4503-813D-6C9B2A23F386}" destId="{4CC298D1-CECF-4B44-AA60-E02A0DFE1AD7}" srcOrd="0" destOrd="0" parTransId="{A39A3E30-CBE1-4374-963E-DE3466DCD642}" sibTransId="{1E6AAF2E-9F8D-438F-9B84-C25AC2669344}"/>
    <dgm:cxn modelId="{55DBEB54-A4CB-4C11-9546-15D58938F55D}" type="presOf" srcId="{4CC298D1-CECF-4B44-AA60-E02A0DFE1AD7}" destId="{AA2D3FB3-A329-43A0-A6B9-A7D1252D10A7}" srcOrd="0" destOrd="0" presId="urn:microsoft.com/office/officeart/2005/8/layout/process4"/>
    <dgm:cxn modelId="{069DBAE3-5022-4BEB-9524-CA4FD09D1C04}" type="presOf" srcId="{415C1D99-349A-4503-813D-6C9B2A23F386}" destId="{07203283-C732-4B1A-A220-28DBE982068B}" srcOrd="0" destOrd="0" presId="urn:microsoft.com/office/officeart/2005/8/layout/process4"/>
    <dgm:cxn modelId="{2247511D-B55C-46EB-B6AF-301BB57981FA}" type="presOf" srcId="{6252F259-BB4D-4A41-8970-E219FEAF556F}" destId="{F800B0F4-0C78-4F69-A66A-217324F5F8D2}" srcOrd="0" destOrd="0" presId="urn:microsoft.com/office/officeart/2005/8/layout/process4"/>
    <dgm:cxn modelId="{28D137CF-E5C3-4DA9-9D08-6EDC4357B07B}" srcId="{415C1D99-349A-4503-813D-6C9B2A23F386}" destId="{CD23D299-F58D-477C-A60D-51400B2130F4}" srcOrd="1" destOrd="0" parTransId="{2FF6FBE0-A516-4698-9B23-83421DCB3331}" sibTransId="{FFB3FFA4-CE06-43B8-9B0E-4F6FD1C6B8F7}"/>
    <dgm:cxn modelId="{A47FCC06-5A1A-4DB5-89AA-0E1E9E9BCBA0}" srcId="{415C1D99-349A-4503-813D-6C9B2A23F386}" destId="{8E849467-1673-49E4-AED2-2F010FDB7D0C}" srcOrd="5" destOrd="0" parTransId="{558BA98A-093C-4F53-B582-0F98D4BAFD6D}" sibTransId="{4FA598EF-F0BE-4819-9E6D-586B9CD18EFE}"/>
    <dgm:cxn modelId="{1085E35A-CC19-40BD-8E56-B24AC0BE0FE2}" type="presOf" srcId="{C732A8E3-B4B0-40CC-BC2C-4EEB66AA101C}" destId="{EB0DFD0A-3380-4C1D-82F8-BFD35A59B77F}" srcOrd="0" destOrd="0" presId="urn:microsoft.com/office/officeart/2005/8/layout/process4"/>
    <dgm:cxn modelId="{54C8C0E4-8BB8-47A5-9E92-E4143A40F22B}" type="presParOf" srcId="{07203283-C732-4B1A-A220-28DBE982068B}" destId="{CFB9191F-A8A6-4B40-8C75-DA4A6C8AB4DA}" srcOrd="0" destOrd="0" presId="urn:microsoft.com/office/officeart/2005/8/layout/process4"/>
    <dgm:cxn modelId="{7D613DC8-8BB8-47F4-BD66-FFF2CAEC0243}" type="presParOf" srcId="{CFB9191F-A8A6-4B40-8C75-DA4A6C8AB4DA}" destId="{5FF86326-7095-4C6E-A1A2-E1A3806E306E}" srcOrd="0" destOrd="0" presId="urn:microsoft.com/office/officeart/2005/8/layout/process4"/>
    <dgm:cxn modelId="{DA7088B0-E9F4-4707-99F7-E84C168D8A86}" type="presParOf" srcId="{07203283-C732-4B1A-A220-28DBE982068B}" destId="{54C4AB56-B817-43D3-B3E3-AA3FD3144413}" srcOrd="1" destOrd="0" presId="urn:microsoft.com/office/officeart/2005/8/layout/process4"/>
    <dgm:cxn modelId="{C2682513-67DA-48A4-9318-CE2606EA2494}" type="presParOf" srcId="{07203283-C732-4B1A-A220-28DBE982068B}" destId="{FB2A110E-F3F2-420D-9B89-34C16724B893}" srcOrd="2" destOrd="0" presId="urn:microsoft.com/office/officeart/2005/8/layout/process4"/>
    <dgm:cxn modelId="{945E4F34-7C01-413E-8C59-BB69DCD106A3}" type="presParOf" srcId="{FB2A110E-F3F2-420D-9B89-34C16724B893}" destId="{ABE4260D-E15C-4177-A1DB-2EDF0AADC1E2}" srcOrd="0" destOrd="0" presId="urn:microsoft.com/office/officeart/2005/8/layout/process4"/>
    <dgm:cxn modelId="{68A8DC02-1E27-4E38-9FBD-B8560D59B88F}" type="presParOf" srcId="{07203283-C732-4B1A-A220-28DBE982068B}" destId="{6555372F-F4C4-4D2F-8E4E-37CD427B94CE}" srcOrd="3" destOrd="0" presId="urn:microsoft.com/office/officeart/2005/8/layout/process4"/>
    <dgm:cxn modelId="{C7EF8957-C555-47A9-AD55-E66D32EB6697}" type="presParOf" srcId="{07203283-C732-4B1A-A220-28DBE982068B}" destId="{02187F1D-5DF7-434F-8A9A-CCDE1966EBCC}" srcOrd="4" destOrd="0" presId="urn:microsoft.com/office/officeart/2005/8/layout/process4"/>
    <dgm:cxn modelId="{9BF9790E-E35C-424E-83BB-3A7FD7C0AB74}" type="presParOf" srcId="{02187F1D-5DF7-434F-8A9A-CCDE1966EBCC}" destId="{EB0DFD0A-3380-4C1D-82F8-BFD35A59B77F}" srcOrd="0" destOrd="0" presId="urn:microsoft.com/office/officeart/2005/8/layout/process4"/>
    <dgm:cxn modelId="{F97DDFF3-15A6-4B9D-B8F7-AE2430BD11C0}" type="presParOf" srcId="{07203283-C732-4B1A-A220-28DBE982068B}" destId="{CD4B986B-BEF7-49C3-B6CF-9C7F1E6679CB}" srcOrd="5" destOrd="0" presId="urn:microsoft.com/office/officeart/2005/8/layout/process4"/>
    <dgm:cxn modelId="{DB10A27D-A266-4335-9864-E681A97C7EF0}" type="presParOf" srcId="{07203283-C732-4B1A-A220-28DBE982068B}" destId="{7467ABB2-E95F-4264-BA38-E2D68F0BF4AB}" srcOrd="6" destOrd="0" presId="urn:microsoft.com/office/officeart/2005/8/layout/process4"/>
    <dgm:cxn modelId="{1537860A-110C-42E6-B1C8-0622D3ACC01A}" type="presParOf" srcId="{7467ABB2-E95F-4264-BA38-E2D68F0BF4AB}" destId="{F800B0F4-0C78-4F69-A66A-217324F5F8D2}" srcOrd="0" destOrd="0" presId="urn:microsoft.com/office/officeart/2005/8/layout/process4"/>
    <dgm:cxn modelId="{4664D972-4359-4849-86DD-F8698F3E5F6C}" type="presParOf" srcId="{07203283-C732-4B1A-A220-28DBE982068B}" destId="{CDDD2D39-8C52-4EFD-9CF6-FED525F34829}" srcOrd="7" destOrd="0" presId="urn:microsoft.com/office/officeart/2005/8/layout/process4"/>
    <dgm:cxn modelId="{66998E5A-2277-443F-AF3C-DCEA6E06E950}" type="presParOf" srcId="{07203283-C732-4B1A-A220-28DBE982068B}" destId="{960DE380-80A1-4ED5-ACD0-504FAA0D55AD}" srcOrd="8" destOrd="0" presId="urn:microsoft.com/office/officeart/2005/8/layout/process4"/>
    <dgm:cxn modelId="{5A2C3AB8-A218-4ECC-A808-7B3B20123862}" type="presParOf" srcId="{960DE380-80A1-4ED5-ACD0-504FAA0D55AD}" destId="{D3E838AB-B549-477D-B85C-0B82FDEAA322}" srcOrd="0" destOrd="0" presId="urn:microsoft.com/office/officeart/2005/8/layout/process4"/>
    <dgm:cxn modelId="{FBF71C1B-E0E0-4E3E-B5B6-72F1ACB7E50B}" type="presParOf" srcId="{07203283-C732-4B1A-A220-28DBE982068B}" destId="{D2E831ED-89D1-4F31-AC96-98E66192CE15}" srcOrd="9" destOrd="0" presId="urn:microsoft.com/office/officeart/2005/8/layout/process4"/>
    <dgm:cxn modelId="{8F9A4B28-4995-44B6-A56C-155FC69D819B}" type="presParOf" srcId="{07203283-C732-4B1A-A220-28DBE982068B}" destId="{F2C94EC8-7010-4D74-AD8F-90CDB42DBC2A}" srcOrd="10" destOrd="0" presId="urn:microsoft.com/office/officeart/2005/8/layout/process4"/>
    <dgm:cxn modelId="{B1DA49F0-73AD-43D5-84C0-D7EFB83C885C}" type="presParOf" srcId="{F2C94EC8-7010-4D74-AD8F-90CDB42DBC2A}" destId="{AA2D3FB3-A329-43A0-A6B9-A7D1252D10A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A4DF0D-9EAF-4CC9-BBDC-673BF80E5A44}">
      <dsp:nvSpPr>
        <dsp:cNvPr id="0" name=""/>
        <dsp:cNvSpPr/>
      </dsp:nvSpPr>
      <dsp:spPr>
        <a:xfrm rot="5400000">
          <a:off x="4003458" y="-424921"/>
          <a:ext cx="3744001" cy="552984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900" b="1" kern="1200" smtClean="0"/>
            <a:t>Art. 69.4</a:t>
          </a:r>
          <a:r>
            <a:rPr lang="pl-PL" sz="1900" kern="1200" smtClean="0"/>
            <a:t>. zapewnienie odpowiedniej jakości, dokładności i wiarygodności systemu monitorowania i danych dotyczących wskaźników</a:t>
          </a:r>
          <a:endParaRPr lang="pl-PL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900" b="1" kern="1200" smtClean="0"/>
            <a:t>Art. 69.8</a:t>
          </a:r>
          <a:r>
            <a:rPr lang="pl-PL" sz="1900" kern="1200" smtClean="0"/>
            <a:t>. zapewnieniu, aby wszelka wymiana informacji między beneficjentami a instytucjami programu odbywała się za pomocą systemów elektronicznej wymiany danych</a:t>
          </a:r>
          <a:endParaRPr lang="pl-PL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900" b="1" kern="1200" dirty="0" smtClean="0"/>
            <a:t>Art. 72.1</a:t>
          </a:r>
          <a:r>
            <a:rPr lang="pl-PL" sz="1900" kern="1200" dirty="0" smtClean="0"/>
            <a:t>. rejestrowanie i przechowywania w formie elektronicznej danych dotyczących każdej operacji, niezbędnych do monitorowania, ewaluacji, zarządzania finansowego, weryfikacji i audytów</a:t>
          </a:r>
          <a:endParaRPr lang="pl-PL" sz="1900" kern="1200" dirty="0"/>
        </a:p>
      </dsp:txBody>
      <dsp:txXfrm rot="-5400000">
        <a:off x="3110537" y="650767"/>
        <a:ext cx="5347077" cy="3378467"/>
      </dsp:txXfrm>
    </dsp:sp>
    <dsp:sp modelId="{DED86D13-3BFB-4461-B995-C54824A86A5B}">
      <dsp:nvSpPr>
        <dsp:cNvPr id="0" name=""/>
        <dsp:cNvSpPr/>
      </dsp:nvSpPr>
      <dsp:spPr>
        <a:xfrm>
          <a:off x="0" y="0"/>
          <a:ext cx="3110537" cy="468000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100" kern="1200" smtClean="0"/>
            <a:t>Rozporządzenie ogólne - Rozporządzenie PE i Rady (UE) </a:t>
          </a:r>
          <a:r>
            <a:rPr lang="pl-PL" sz="3100" b="1" kern="1200" smtClean="0"/>
            <a:t>2021/1060</a:t>
          </a:r>
          <a:r>
            <a:rPr lang="pl-PL" sz="3100" kern="1200" smtClean="0"/>
            <a:t>:</a:t>
          </a:r>
          <a:endParaRPr lang="pl-PL" sz="3100" kern="1200"/>
        </a:p>
      </dsp:txBody>
      <dsp:txXfrm>
        <a:off x="151844" y="151844"/>
        <a:ext cx="2806849" cy="43763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4DFD0A-7C84-4E98-877E-B8F6DD93455F}">
      <dsp:nvSpPr>
        <dsp:cNvPr id="0" name=""/>
        <dsp:cNvSpPr/>
      </dsp:nvSpPr>
      <dsp:spPr>
        <a:xfrm>
          <a:off x="0" y="301320"/>
          <a:ext cx="8640382" cy="1998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CST2021  - system obsługiwany przez Ministerstwo Funduszy i Polityki Regionalnej, wspierający realizację programów operacyjnych i projektów współfinansowanych z Funduszy Europejskich 2021-2027</a:t>
          </a:r>
          <a:endParaRPr lang="pl-PL" sz="2800" kern="1200" dirty="0"/>
        </a:p>
      </dsp:txBody>
      <dsp:txXfrm>
        <a:off x="97552" y="398872"/>
        <a:ext cx="8445278" cy="1803256"/>
      </dsp:txXfrm>
    </dsp:sp>
    <dsp:sp modelId="{560B7A7D-400E-4CBE-84F4-EDF03E43BA3F}">
      <dsp:nvSpPr>
        <dsp:cNvPr id="0" name=""/>
        <dsp:cNvSpPr/>
      </dsp:nvSpPr>
      <dsp:spPr>
        <a:xfrm>
          <a:off x="0" y="2380321"/>
          <a:ext cx="8640382" cy="1998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smtClean="0"/>
            <a:t>W systemie znajdują się informacje o naborach, cyklu życia projektów i procesie certyfikacji. </a:t>
          </a:r>
          <a:endParaRPr lang="pl-PL" sz="2800" kern="1200"/>
        </a:p>
      </dsp:txBody>
      <dsp:txXfrm>
        <a:off x="97552" y="2477873"/>
        <a:ext cx="8445278" cy="18032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409BB-D5CE-427F-9994-43C4BD9EDF3C}">
      <dsp:nvSpPr>
        <dsp:cNvPr id="0" name=""/>
        <dsp:cNvSpPr/>
      </dsp:nvSpPr>
      <dsp:spPr>
        <a:xfrm>
          <a:off x="0" y="0"/>
          <a:ext cx="8640382" cy="14625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system wdrażania FEDR zbliżony do poprzedniego okresu programowania</a:t>
          </a:r>
          <a:endParaRPr lang="pl-PL" sz="2300" kern="1200" dirty="0"/>
        </a:p>
      </dsp:txBody>
      <dsp:txXfrm>
        <a:off x="1874326" y="0"/>
        <a:ext cx="6766055" cy="1462500"/>
      </dsp:txXfrm>
    </dsp:sp>
    <dsp:sp modelId="{3E04F7A9-3A90-4B94-8F51-D8A1D9381310}">
      <dsp:nvSpPr>
        <dsp:cNvPr id="0" name=""/>
        <dsp:cNvSpPr/>
      </dsp:nvSpPr>
      <dsp:spPr>
        <a:xfrm>
          <a:off x="146250" y="146250"/>
          <a:ext cx="1728076" cy="117000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3E5330-53C1-4005-85BD-AF52C42DA206}">
      <dsp:nvSpPr>
        <dsp:cNvPr id="0" name=""/>
        <dsp:cNvSpPr/>
      </dsp:nvSpPr>
      <dsp:spPr>
        <a:xfrm>
          <a:off x="0" y="1608750"/>
          <a:ext cx="8640382" cy="14625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zastąpienie formy papierowej formularzami systemu SCT2021</a:t>
          </a:r>
          <a:endParaRPr lang="pl-PL" sz="2300" kern="1200" dirty="0"/>
        </a:p>
      </dsp:txBody>
      <dsp:txXfrm>
        <a:off x="1874326" y="1608750"/>
        <a:ext cx="6766055" cy="1462500"/>
      </dsp:txXfrm>
    </dsp:sp>
    <dsp:sp modelId="{46F1D16F-712F-47B9-A162-6072E68D600F}">
      <dsp:nvSpPr>
        <dsp:cNvPr id="0" name=""/>
        <dsp:cNvSpPr/>
      </dsp:nvSpPr>
      <dsp:spPr>
        <a:xfrm>
          <a:off x="146250" y="1755000"/>
          <a:ext cx="1728076" cy="117000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C39729-46D0-4804-A6FC-EAFD189E4F0E}">
      <dsp:nvSpPr>
        <dsp:cNvPr id="0" name=""/>
        <dsp:cNvSpPr/>
      </dsp:nvSpPr>
      <dsp:spPr>
        <a:xfrm>
          <a:off x="0" y="3217501"/>
          <a:ext cx="8640382" cy="14625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tradycyjna forma dla zadań bezpośrednio wynikających </a:t>
          </a:r>
          <a:r>
            <a:rPr lang="pl-PL" sz="2300" kern="1200" dirty="0" smtClean="0"/>
            <a:t>z Kodeksu Postępowania Administracyjnego, przede   wszystkim związane z procedurą odwoławczą od decyzji podjętych przez instytucję pośredniczącą</a:t>
          </a:r>
          <a:endParaRPr lang="pl-PL" sz="2300" kern="1200" dirty="0"/>
        </a:p>
      </dsp:txBody>
      <dsp:txXfrm>
        <a:off x="1874326" y="3217501"/>
        <a:ext cx="6766055" cy="1462500"/>
      </dsp:txXfrm>
    </dsp:sp>
    <dsp:sp modelId="{32439D15-E259-4F76-AE9C-945A7336AACC}">
      <dsp:nvSpPr>
        <dsp:cNvPr id="0" name=""/>
        <dsp:cNvSpPr/>
      </dsp:nvSpPr>
      <dsp:spPr>
        <a:xfrm>
          <a:off x="146250" y="3363751"/>
          <a:ext cx="1728076" cy="117000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98F0AB-CFBF-4F1A-9121-DEE3D0D17DC4}">
      <dsp:nvSpPr>
        <dsp:cNvPr id="0" name=""/>
        <dsp:cNvSpPr/>
      </dsp:nvSpPr>
      <dsp:spPr>
        <a:xfrm rot="10800000">
          <a:off x="1650224" y="3457"/>
          <a:ext cx="5745129" cy="81257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321" tIns="57150" rIns="10668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/>
            <a:t>pracownicy instytucji uczestniczących w realizacji FEDR, tj.  instytucji zarządzającej, instytucji pośredniczącej, instytucji audytowej, instytucji księgującej wydatki,</a:t>
          </a:r>
          <a:endParaRPr lang="pl-PL" sz="1500" kern="1200" dirty="0"/>
        </a:p>
      </dsp:txBody>
      <dsp:txXfrm rot="10800000">
        <a:off x="1853366" y="3457"/>
        <a:ext cx="5541987" cy="812570"/>
      </dsp:txXfrm>
    </dsp:sp>
    <dsp:sp modelId="{7CF979B8-C53C-420F-931B-E3BEBA191144}">
      <dsp:nvSpPr>
        <dsp:cNvPr id="0" name=""/>
        <dsp:cNvSpPr/>
      </dsp:nvSpPr>
      <dsp:spPr>
        <a:xfrm>
          <a:off x="1243939" y="3457"/>
          <a:ext cx="812570" cy="81257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2000" r="-52000"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4DFAA2-1B78-44BD-B1F4-BBD20409CA40}">
      <dsp:nvSpPr>
        <dsp:cNvPr id="0" name=""/>
        <dsp:cNvSpPr/>
      </dsp:nvSpPr>
      <dsp:spPr>
        <a:xfrm rot="10800000">
          <a:off x="1650224" y="1058586"/>
          <a:ext cx="5745129" cy="81257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321" tIns="57150" rIns="10668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Rybackie lokalne grupy działania</a:t>
          </a:r>
          <a:endParaRPr lang="pl-PL" sz="1500" kern="1200"/>
        </a:p>
      </dsp:txBody>
      <dsp:txXfrm rot="10800000">
        <a:off x="1853366" y="1058586"/>
        <a:ext cx="5541987" cy="812570"/>
      </dsp:txXfrm>
    </dsp:sp>
    <dsp:sp modelId="{532C74A0-1713-491C-8F76-1E7BD0A46FBC}">
      <dsp:nvSpPr>
        <dsp:cNvPr id="0" name=""/>
        <dsp:cNvSpPr/>
      </dsp:nvSpPr>
      <dsp:spPr>
        <a:xfrm>
          <a:off x="1243939" y="1058586"/>
          <a:ext cx="812570" cy="812570"/>
        </a:xfrm>
        <a:prstGeom prst="ellipse">
          <a:avLst/>
        </a:prstGeom>
        <a:blipFill>
          <a:blip xmlns:r="http://schemas.openxmlformats.org/officeDocument/2006/relationships"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D232E6-18A7-4924-8C87-6B679EE50F0A}">
      <dsp:nvSpPr>
        <dsp:cNvPr id="0" name=""/>
        <dsp:cNvSpPr/>
      </dsp:nvSpPr>
      <dsp:spPr>
        <a:xfrm rot="10800000">
          <a:off x="1650224" y="2113714"/>
          <a:ext cx="5745129" cy="81257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321" tIns="57150" rIns="10668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Beneficjenci, w zakresie danych dotyczących realizowanych przez nich projektów oraz osoby upoważnione przez beneficjentów, w ramach umowy o dofinansowanie, do rozliczania projektów w ich</a:t>
          </a:r>
          <a:endParaRPr lang="pl-PL" sz="1500" kern="1200"/>
        </a:p>
      </dsp:txBody>
      <dsp:txXfrm rot="10800000">
        <a:off x="1853366" y="2113714"/>
        <a:ext cx="5541987" cy="812570"/>
      </dsp:txXfrm>
    </dsp:sp>
    <dsp:sp modelId="{F8B9248D-ED55-4EB0-B9E3-917D65D30EAF}">
      <dsp:nvSpPr>
        <dsp:cNvPr id="0" name=""/>
        <dsp:cNvSpPr/>
      </dsp:nvSpPr>
      <dsp:spPr>
        <a:xfrm>
          <a:off x="1243939" y="2113714"/>
          <a:ext cx="812570" cy="812570"/>
        </a:xfrm>
        <a:prstGeom prst="ellipse">
          <a:avLst/>
        </a:prstGeom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2A0727-4D59-4DB8-80FF-1C4EA4DC9663}">
      <dsp:nvSpPr>
        <dsp:cNvPr id="0" name=""/>
        <dsp:cNvSpPr/>
      </dsp:nvSpPr>
      <dsp:spPr>
        <a:xfrm rot="10800000">
          <a:off x="1650224" y="3168843"/>
          <a:ext cx="5745129" cy="81257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321" tIns="57150" rIns="10668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Wnioskodawcy, w zakresie danych dotyczących złożonych przez nich wniosków o dofinansowanie oraz osoby upoważnione przez wnioskodawców</a:t>
          </a:r>
          <a:endParaRPr lang="pl-PL" sz="1500" kern="1200"/>
        </a:p>
      </dsp:txBody>
      <dsp:txXfrm rot="10800000">
        <a:off x="1853366" y="3168843"/>
        <a:ext cx="5541987" cy="812570"/>
      </dsp:txXfrm>
    </dsp:sp>
    <dsp:sp modelId="{27E71B7E-8503-4C24-B4DB-04B579B295C5}">
      <dsp:nvSpPr>
        <dsp:cNvPr id="0" name=""/>
        <dsp:cNvSpPr/>
      </dsp:nvSpPr>
      <dsp:spPr>
        <a:xfrm>
          <a:off x="1243939" y="3168843"/>
          <a:ext cx="812570" cy="812570"/>
        </a:xfrm>
        <a:prstGeom prst="ellipse">
          <a:avLst/>
        </a:prstGeom>
        <a:blipFill>
          <a:blip xmlns:r="http://schemas.openxmlformats.org/officeDocument/2006/relationships"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959BF1-ACDF-476E-A883-49E7E6801E1F}">
      <dsp:nvSpPr>
        <dsp:cNvPr id="0" name=""/>
        <dsp:cNvSpPr/>
      </dsp:nvSpPr>
      <dsp:spPr>
        <a:xfrm rot="10800000">
          <a:off x="1650224" y="4223971"/>
          <a:ext cx="5745129" cy="81257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8321" tIns="57150" rIns="10668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Ogłoszeniodawcy i Oferenci, w zakresie danych dotyczących dodawanych ogłoszeń i tworzonych ofert</a:t>
          </a:r>
          <a:endParaRPr lang="pl-PL" sz="1500" kern="1200"/>
        </a:p>
      </dsp:txBody>
      <dsp:txXfrm rot="10800000">
        <a:off x="1853366" y="4223971"/>
        <a:ext cx="5541987" cy="812570"/>
      </dsp:txXfrm>
    </dsp:sp>
    <dsp:sp modelId="{47F7529A-6851-4C46-A34F-A1D1E996B761}">
      <dsp:nvSpPr>
        <dsp:cNvPr id="0" name=""/>
        <dsp:cNvSpPr/>
      </dsp:nvSpPr>
      <dsp:spPr>
        <a:xfrm>
          <a:off x="1243939" y="4223971"/>
          <a:ext cx="812570" cy="812570"/>
        </a:xfrm>
        <a:prstGeom prst="ellipse">
          <a:avLst/>
        </a:prstGeom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CBB71-A62F-4F3B-A704-95D11FA5C5AE}">
      <dsp:nvSpPr>
        <dsp:cNvPr id="0" name=""/>
        <dsp:cNvSpPr/>
      </dsp:nvSpPr>
      <dsp:spPr>
        <a:xfrm>
          <a:off x="2531" y="331787"/>
          <a:ext cx="2008213" cy="12049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smtClean="0"/>
            <a:t>System zarządzania tożsamością</a:t>
          </a:r>
          <a:endParaRPr lang="pl-PL" sz="2000" kern="1200"/>
        </a:p>
      </dsp:txBody>
      <dsp:txXfrm>
        <a:off x="2531" y="331787"/>
        <a:ext cx="2008213" cy="1204928"/>
      </dsp:txXfrm>
    </dsp:sp>
    <dsp:sp modelId="{EB639BF9-F10F-4730-B4F2-1ED34D6663F0}">
      <dsp:nvSpPr>
        <dsp:cNvPr id="0" name=""/>
        <dsp:cNvSpPr/>
      </dsp:nvSpPr>
      <dsp:spPr>
        <a:xfrm>
          <a:off x="2211566" y="331787"/>
          <a:ext cx="2008213" cy="12049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smtClean="0"/>
            <a:t>Administracja</a:t>
          </a:r>
          <a:endParaRPr lang="pl-PL" sz="2000" kern="1200"/>
        </a:p>
      </dsp:txBody>
      <dsp:txXfrm>
        <a:off x="2211566" y="331787"/>
        <a:ext cx="2008213" cy="1204928"/>
      </dsp:txXfrm>
    </dsp:sp>
    <dsp:sp modelId="{86B86223-7375-4298-B31F-BC8111C4224E}">
      <dsp:nvSpPr>
        <dsp:cNvPr id="0" name=""/>
        <dsp:cNvSpPr/>
      </dsp:nvSpPr>
      <dsp:spPr>
        <a:xfrm>
          <a:off x="4420601" y="331787"/>
          <a:ext cx="2008213" cy="12049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smtClean="0"/>
            <a:t>WOD2021</a:t>
          </a:r>
          <a:endParaRPr lang="pl-PL" sz="2000" kern="1200"/>
        </a:p>
      </dsp:txBody>
      <dsp:txXfrm>
        <a:off x="4420601" y="331787"/>
        <a:ext cx="2008213" cy="1204928"/>
      </dsp:txXfrm>
    </dsp:sp>
    <dsp:sp modelId="{90B0B9A3-516D-4C32-8C45-0064BA049AB6}">
      <dsp:nvSpPr>
        <dsp:cNvPr id="0" name=""/>
        <dsp:cNvSpPr/>
      </dsp:nvSpPr>
      <dsp:spPr>
        <a:xfrm>
          <a:off x="6629636" y="331787"/>
          <a:ext cx="2008213" cy="12049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smtClean="0"/>
            <a:t>SL2021 Projekty</a:t>
          </a:r>
          <a:endParaRPr lang="pl-PL" sz="2000" kern="1200"/>
        </a:p>
      </dsp:txBody>
      <dsp:txXfrm>
        <a:off x="6629636" y="331787"/>
        <a:ext cx="2008213" cy="1204928"/>
      </dsp:txXfrm>
    </dsp:sp>
    <dsp:sp modelId="{D73ED54A-C7AC-44B1-B11A-C9535D2324A3}">
      <dsp:nvSpPr>
        <dsp:cNvPr id="0" name=""/>
        <dsp:cNvSpPr/>
      </dsp:nvSpPr>
      <dsp:spPr>
        <a:xfrm>
          <a:off x="2531" y="1737536"/>
          <a:ext cx="2008213" cy="12049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smtClean="0"/>
            <a:t>Kontrole Krzyżowe</a:t>
          </a:r>
          <a:endParaRPr lang="pl-PL" sz="2000" kern="1200"/>
        </a:p>
      </dsp:txBody>
      <dsp:txXfrm>
        <a:off x="2531" y="1737536"/>
        <a:ext cx="2008213" cy="1204928"/>
      </dsp:txXfrm>
    </dsp:sp>
    <dsp:sp modelId="{04AD5267-E1A1-4BD2-8085-0DA2A412AC03}">
      <dsp:nvSpPr>
        <dsp:cNvPr id="0" name=""/>
        <dsp:cNvSpPr/>
      </dsp:nvSpPr>
      <dsp:spPr>
        <a:xfrm>
          <a:off x="2211566" y="1737536"/>
          <a:ext cx="2008213" cy="12049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smtClean="0"/>
            <a:t>E-Kontrole</a:t>
          </a:r>
          <a:endParaRPr lang="pl-PL" sz="2000" kern="1200"/>
        </a:p>
      </dsp:txBody>
      <dsp:txXfrm>
        <a:off x="2211566" y="1737536"/>
        <a:ext cx="2008213" cy="1204928"/>
      </dsp:txXfrm>
    </dsp:sp>
    <dsp:sp modelId="{A09D11A4-35D2-4ED1-BA4C-2FB04101E055}">
      <dsp:nvSpPr>
        <dsp:cNvPr id="0" name=""/>
        <dsp:cNvSpPr/>
      </dsp:nvSpPr>
      <dsp:spPr>
        <a:xfrm>
          <a:off x="4420601" y="1737536"/>
          <a:ext cx="2008213" cy="12049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smtClean="0"/>
            <a:t>SR2021 System raportujący</a:t>
          </a:r>
          <a:endParaRPr lang="pl-PL" sz="2000" kern="1200"/>
        </a:p>
      </dsp:txBody>
      <dsp:txXfrm>
        <a:off x="4420601" y="1737536"/>
        <a:ext cx="2008213" cy="1204928"/>
      </dsp:txXfrm>
    </dsp:sp>
    <dsp:sp modelId="{413A087F-1017-4180-B614-59073520C2FA}">
      <dsp:nvSpPr>
        <dsp:cNvPr id="0" name=""/>
        <dsp:cNvSpPr/>
      </dsp:nvSpPr>
      <dsp:spPr>
        <a:xfrm>
          <a:off x="6629636" y="1737536"/>
          <a:ext cx="2008213" cy="12049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smtClean="0"/>
            <a:t>BK2021 Baza Konkurencyjności</a:t>
          </a:r>
          <a:endParaRPr lang="pl-PL" sz="2000" kern="1200"/>
        </a:p>
      </dsp:txBody>
      <dsp:txXfrm>
        <a:off x="6629636" y="1737536"/>
        <a:ext cx="2008213" cy="1204928"/>
      </dsp:txXfrm>
    </dsp:sp>
    <dsp:sp modelId="{AD419DBE-1DFF-4C92-AD70-C5C74D52FA51}">
      <dsp:nvSpPr>
        <dsp:cNvPr id="0" name=""/>
        <dsp:cNvSpPr/>
      </dsp:nvSpPr>
      <dsp:spPr>
        <a:xfrm>
          <a:off x="2211566" y="3143286"/>
          <a:ext cx="2008213" cy="12049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smtClean="0"/>
            <a:t>SL2021 Certyfikacja</a:t>
          </a:r>
          <a:endParaRPr lang="pl-PL" sz="2000" kern="1200"/>
        </a:p>
      </dsp:txBody>
      <dsp:txXfrm>
        <a:off x="2211566" y="3143286"/>
        <a:ext cx="2008213" cy="1204928"/>
      </dsp:txXfrm>
    </dsp:sp>
    <dsp:sp modelId="{0712CF85-86B0-431A-A0AF-A67B7ED6571C}">
      <dsp:nvSpPr>
        <dsp:cNvPr id="0" name=""/>
        <dsp:cNvSpPr/>
      </dsp:nvSpPr>
      <dsp:spPr>
        <a:xfrm>
          <a:off x="4420601" y="3143286"/>
          <a:ext cx="2008213" cy="12049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smtClean="0"/>
            <a:t>Skaner</a:t>
          </a:r>
          <a:endParaRPr lang="pl-PL" sz="2000" kern="1200"/>
        </a:p>
      </dsp:txBody>
      <dsp:txXfrm>
        <a:off x="4420601" y="3143286"/>
        <a:ext cx="2008213" cy="12049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AB741-704A-4B0F-A7D8-49F6D6D2F2AD}">
      <dsp:nvSpPr>
        <dsp:cNvPr id="0" name=""/>
        <dsp:cNvSpPr/>
      </dsp:nvSpPr>
      <dsp:spPr>
        <a:xfrm>
          <a:off x="0" y="124830"/>
          <a:ext cx="8640382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bezpieczeństwo, integralność i poufność danych oraz uwierzytelnienie wysyłającego</a:t>
          </a:r>
          <a:endParaRPr lang="pl-PL" sz="1500" kern="1200"/>
        </a:p>
      </dsp:txBody>
      <dsp:txXfrm>
        <a:off x="29088" y="153918"/>
        <a:ext cx="8582206" cy="537701"/>
      </dsp:txXfrm>
    </dsp:sp>
    <dsp:sp modelId="{B6814BC4-8313-4A4D-9037-34B2C6C810FF}">
      <dsp:nvSpPr>
        <dsp:cNvPr id="0" name=""/>
        <dsp:cNvSpPr/>
      </dsp:nvSpPr>
      <dsp:spPr>
        <a:xfrm>
          <a:off x="0" y="763907"/>
          <a:ext cx="8640382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dostępność i funkcjonowanie w czasie standardowych godzin urzędowania i poza nimi (z wyjątkiem okresów obsługi technicznej)</a:t>
          </a:r>
          <a:endParaRPr lang="pl-PL" sz="1500" kern="1200"/>
        </a:p>
      </dsp:txBody>
      <dsp:txXfrm>
        <a:off x="29088" y="792995"/>
        <a:ext cx="8582206" cy="537701"/>
      </dsp:txXfrm>
    </dsp:sp>
    <dsp:sp modelId="{E30525C9-3031-4D1E-9562-8F8FA64442EE}">
      <dsp:nvSpPr>
        <dsp:cNvPr id="0" name=""/>
        <dsp:cNvSpPr/>
      </dsp:nvSpPr>
      <dsp:spPr>
        <a:xfrm>
          <a:off x="0" y="1402984"/>
          <a:ext cx="8640382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logiczne, proste i intuicyjne funkcje i interfejs</a:t>
          </a:r>
          <a:endParaRPr lang="pl-PL" sz="1500" kern="1200"/>
        </a:p>
      </dsp:txBody>
      <dsp:txXfrm>
        <a:off x="29088" y="1432072"/>
        <a:ext cx="8582206" cy="537701"/>
      </dsp:txXfrm>
    </dsp:sp>
    <dsp:sp modelId="{80438104-62E9-46F7-8CDB-2F7BD98A4647}">
      <dsp:nvSpPr>
        <dsp:cNvPr id="0" name=""/>
        <dsp:cNvSpPr/>
      </dsp:nvSpPr>
      <dsp:spPr>
        <a:xfrm>
          <a:off x="0" y="2042062"/>
          <a:ext cx="8640382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formularze interaktywne lub formularze wstępnie wypełnione przez system na podstawie danych przechowywanych na kolejnych etapach procedur</a:t>
          </a:r>
          <a:endParaRPr lang="pl-PL" sz="1500" kern="1200"/>
        </a:p>
      </dsp:txBody>
      <dsp:txXfrm>
        <a:off x="29088" y="2071150"/>
        <a:ext cx="8582206" cy="537701"/>
      </dsp:txXfrm>
    </dsp:sp>
    <dsp:sp modelId="{BEFF8479-F9AD-42E3-93EF-2A8875598C3B}">
      <dsp:nvSpPr>
        <dsp:cNvPr id="0" name=""/>
        <dsp:cNvSpPr/>
      </dsp:nvSpPr>
      <dsp:spPr>
        <a:xfrm>
          <a:off x="0" y="2681139"/>
          <a:ext cx="8640382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automatyczne obliczenia, w stosownych przypadkach</a:t>
          </a:r>
          <a:endParaRPr lang="pl-PL" sz="1500" kern="1200"/>
        </a:p>
      </dsp:txBody>
      <dsp:txXfrm>
        <a:off x="29088" y="2710227"/>
        <a:ext cx="8582206" cy="537701"/>
      </dsp:txXfrm>
    </dsp:sp>
    <dsp:sp modelId="{ABE2D1C7-B58C-4A2A-A0D5-20EE7B76F38F}">
      <dsp:nvSpPr>
        <dsp:cNvPr id="0" name=""/>
        <dsp:cNvSpPr/>
      </dsp:nvSpPr>
      <dsp:spPr>
        <a:xfrm>
          <a:off x="0" y="3320217"/>
          <a:ext cx="8640382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generowane przez system komunikaty, które informują Beneficjenta o możliwości wykonania określonych czynności</a:t>
          </a:r>
          <a:endParaRPr lang="pl-PL" sz="1500" kern="1200"/>
        </a:p>
      </dsp:txBody>
      <dsp:txXfrm>
        <a:off x="29088" y="3349305"/>
        <a:ext cx="8582206" cy="537701"/>
      </dsp:txXfrm>
    </dsp:sp>
    <dsp:sp modelId="{07B402D5-6CA8-4C2A-A5F1-A080EC25DABD}">
      <dsp:nvSpPr>
        <dsp:cNvPr id="0" name=""/>
        <dsp:cNvSpPr/>
      </dsp:nvSpPr>
      <dsp:spPr>
        <a:xfrm>
          <a:off x="0" y="3959294"/>
          <a:ext cx="8640382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smtClean="0"/>
            <a:t>śledzenie statusu on-line, które umożliwia Beneficjentowi monitorowanie bieżącego statusu projektu</a:t>
          </a:r>
          <a:endParaRPr lang="pl-PL" sz="1500" kern="1200"/>
        </a:p>
      </dsp:txBody>
      <dsp:txXfrm>
        <a:off x="29088" y="3988382"/>
        <a:ext cx="8582206" cy="53770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1AA3E0-2F0D-4D30-8D69-B5A6E06257EE}">
      <dsp:nvSpPr>
        <dsp:cNvPr id="0" name=""/>
        <dsp:cNvSpPr/>
      </dsp:nvSpPr>
      <dsp:spPr>
        <a:xfrm>
          <a:off x="0" y="143252"/>
          <a:ext cx="8640382" cy="51642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smtClean="0"/>
            <a:t>wszystkie dostępne poprzednio dane i dokumenty przetworzone przez system</a:t>
          </a:r>
          <a:endParaRPr lang="pl-PL" sz="1300" kern="1200"/>
        </a:p>
      </dsp:txBody>
      <dsp:txXfrm>
        <a:off x="25210" y="168462"/>
        <a:ext cx="8589962" cy="466007"/>
      </dsp:txXfrm>
    </dsp:sp>
    <dsp:sp modelId="{7074081F-DE1B-4211-B344-36536FEF82E9}">
      <dsp:nvSpPr>
        <dsp:cNvPr id="0" name=""/>
        <dsp:cNvSpPr/>
      </dsp:nvSpPr>
      <dsp:spPr>
        <a:xfrm>
          <a:off x="0" y="697119"/>
          <a:ext cx="8640382" cy="51642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smtClean="0"/>
            <a:t>wykorzystanie cech baz danych (np.: rodzaje pól, obowiązkowość)</a:t>
          </a:r>
          <a:endParaRPr lang="pl-PL" sz="1300" kern="1200"/>
        </a:p>
      </dsp:txBody>
      <dsp:txXfrm>
        <a:off x="25210" y="722329"/>
        <a:ext cx="8589962" cy="466007"/>
      </dsp:txXfrm>
    </dsp:sp>
    <dsp:sp modelId="{35588783-6734-4974-AC96-4BEED0B5EF3D}">
      <dsp:nvSpPr>
        <dsp:cNvPr id="0" name=""/>
        <dsp:cNvSpPr/>
      </dsp:nvSpPr>
      <dsp:spPr>
        <a:xfrm>
          <a:off x="0" y="1250986"/>
          <a:ext cx="8640382" cy="51642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smtClean="0"/>
            <a:t>system walidacji (blokowanie wprowadzenia nieprawidłowych </a:t>
          </a:r>
          <a:endParaRPr lang="pl-PL" sz="1300" kern="1200"/>
        </a:p>
      </dsp:txBody>
      <dsp:txXfrm>
        <a:off x="25210" y="1276196"/>
        <a:ext cx="8589962" cy="466007"/>
      </dsp:txXfrm>
    </dsp:sp>
    <dsp:sp modelId="{EC9FB0D4-052D-4EA8-9154-FB9EB2CBE130}">
      <dsp:nvSpPr>
        <dsp:cNvPr id="0" name=""/>
        <dsp:cNvSpPr/>
      </dsp:nvSpPr>
      <dsp:spPr>
        <a:xfrm>
          <a:off x="0" y="1804853"/>
          <a:ext cx="8640382" cy="51642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smtClean="0"/>
            <a:t>system ostrzeżeń (ostrzeganie użytkownika przed popełnieniem błędu)</a:t>
          </a:r>
          <a:endParaRPr lang="pl-PL" sz="1300" kern="1200"/>
        </a:p>
      </dsp:txBody>
      <dsp:txXfrm>
        <a:off x="25210" y="1830063"/>
        <a:ext cx="8589962" cy="466007"/>
      </dsp:txXfrm>
    </dsp:sp>
    <dsp:sp modelId="{A53F4064-2D7F-4196-AF4C-7618E9566C51}">
      <dsp:nvSpPr>
        <dsp:cNvPr id="0" name=""/>
        <dsp:cNvSpPr/>
      </dsp:nvSpPr>
      <dsp:spPr>
        <a:xfrm>
          <a:off x="0" y="2358720"/>
          <a:ext cx="8640382" cy="51642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smtClean="0"/>
            <a:t>bardzo rozległe wykorzystane słowników (brak możliwości wprowadzenia wartości spoza słownika)</a:t>
          </a:r>
          <a:endParaRPr lang="pl-PL" sz="1300" kern="1200"/>
        </a:p>
      </dsp:txBody>
      <dsp:txXfrm>
        <a:off x="25210" y="2383930"/>
        <a:ext cx="8589962" cy="466007"/>
      </dsp:txXfrm>
    </dsp:sp>
    <dsp:sp modelId="{F120DE3C-8EDC-4ECE-A4EF-9DD052C25284}">
      <dsp:nvSpPr>
        <dsp:cNvPr id="0" name=""/>
        <dsp:cNvSpPr/>
      </dsp:nvSpPr>
      <dsp:spPr>
        <a:xfrm>
          <a:off x="0" y="2912588"/>
          <a:ext cx="8640382" cy="51642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smtClean="0"/>
            <a:t>wyliczanie wartości za użytkownika (ograniczanie ewentualnych pomyłek)</a:t>
          </a:r>
          <a:endParaRPr lang="pl-PL" sz="1300" kern="1200"/>
        </a:p>
      </dsp:txBody>
      <dsp:txXfrm>
        <a:off x="25210" y="2937798"/>
        <a:ext cx="8589962" cy="466007"/>
      </dsp:txXfrm>
    </dsp:sp>
    <dsp:sp modelId="{E434583E-50F6-4738-AD95-BD7E5FFCD4B2}">
      <dsp:nvSpPr>
        <dsp:cNvPr id="0" name=""/>
        <dsp:cNvSpPr/>
      </dsp:nvSpPr>
      <dsp:spPr>
        <a:xfrm>
          <a:off x="0" y="3466455"/>
          <a:ext cx="8640382" cy="51642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smtClean="0"/>
            <a:t>podpowiadanie prawidłowej wartości użytkownikowi</a:t>
          </a:r>
          <a:endParaRPr lang="pl-PL" sz="1300" kern="1200"/>
        </a:p>
      </dsp:txBody>
      <dsp:txXfrm>
        <a:off x="25210" y="3491665"/>
        <a:ext cx="8589962" cy="466007"/>
      </dsp:txXfrm>
    </dsp:sp>
    <dsp:sp modelId="{8E836935-FD45-4049-BDE4-4C5ED1ACBCE0}">
      <dsp:nvSpPr>
        <dsp:cNvPr id="0" name=""/>
        <dsp:cNvSpPr/>
      </dsp:nvSpPr>
      <dsp:spPr>
        <a:xfrm>
          <a:off x="0" y="4020322"/>
          <a:ext cx="8640382" cy="51642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smtClean="0"/>
            <a:t>uniemożliwienie wprowadzenie wartości nieprawidłowej (np.: sprawdzanie poprawności PESEL, NIP, brak możliwości wprowadzenia tekstu w pola kwotowe)</a:t>
          </a:r>
          <a:endParaRPr lang="pl-PL" sz="1300" kern="1200"/>
        </a:p>
      </dsp:txBody>
      <dsp:txXfrm>
        <a:off x="25210" y="4045532"/>
        <a:ext cx="8589962" cy="46600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F86326-7095-4C6E-A1A2-E1A3806E306E}">
      <dsp:nvSpPr>
        <dsp:cNvPr id="0" name=""/>
        <dsp:cNvSpPr/>
      </dsp:nvSpPr>
      <dsp:spPr>
        <a:xfrm>
          <a:off x="0" y="4135063"/>
          <a:ext cx="8640382" cy="542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smtClean="0"/>
            <a:t>RLGD przekazuje do ARiMR ocenione przez siebie wnioski o dofinansowanie za pośrednictwem CST2021</a:t>
          </a:r>
          <a:endParaRPr lang="pl-PL" sz="1400" kern="1200"/>
        </a:p>
      </dsp:txBody>
      <dsp:txXfrm>
        <a:off x="0" y="4135063"/>
        <a:ext cx="8640382" cy="542724"/>
      </dsp:txXfrm>
    </dsp:sp>
    <dsp:sp modelId="{ABE4260D-E15C-4177-A1DB-2EDF0AADC1E2}">
      <dsp:nvSpPr>
        <dsp:cNvPr id="0" name=""/>
        <dsp:cNvSpPr/>
      </dsp:nvSpPr>
      <dsp:spPr>
        <a:xfrm rot="10800000">
          <a:off x="0" y="3308493"/>
          <a:ext cx="8640382" cy="83471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smtClean="0"/>
            <a:t>RLGD ogłasza nabory WoD</a:t>
          </a:r>
          <a:endParaRPr lang="pl-PL" sz="1400" kern="1200"/>
        </a:p>
      </dsp:txBody>
      <dsp:txXfrm rot="10800000">
        <a:off x="0" y="3308493"/>
        <a:ext cx="8640382" cy="542370"/>
      </dsp:txXfrm>
    </dsp:sp>
    <dsp:sp modelId="{EB0DFD0A-3380-4C1D-82F8-BFD35A59B77F}">
      <dsp:nvSpPr>
        <dsp:cNvPr id="0" name=""/>
        <dsp:cNvSpPr/>
      </dsp:nvSpPr>
      <dsp:spPr>
        <a:xfrm rot="10800000">
          <a:off x="0" y="2481923"/>
          <a:ext cx="8640382" cy="83471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smtClean="0"/>
            <a:t>Oddzielne kryteria wyboru dla każdej RLGD</a:t>
          </a:r>
          <a:endParaRPr lang="pl-PL" sz="1400" kern="1200"/>
        </a:p>
      </dsp:txBody>
      <dsp:txXfrm rot="10800000">
        <a:off x="0" y="2481923"/>
        <a:ext cx="8640382" cy="542370"/>
      </dsp:txXfrm>
    </dsp:sp>
    <dsp:sp modelId="{F800B0F4-0C78-4F69-A66A-217324F5F8D2}">
      <dsp:nvSpPr>
        <dsp:cNvPr id="0" name=""/>
        <dsp:cNvSpPr/>
      </dsp:nvSpPr>
      <dsp:spPr>
        <a:xfrm rot="10800000">
          <a:off x="0" y="1655353"/>
          <a:ext cx="8640382" cy="83471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Możliwość wprowadzenia przez RLGD dodatkowych wymogów</a:t>
          </a:r>
          <a:endParaRPr lang="pl-PL" sz="1400" kern="1200" dirty="0"/>
        </a:p>
      </dsp:txBody>
      <dsp:txXfrm rot="10800000">
        <a:off x="0" y="1655353"/>
        <a:ext cx="8640382" cy="542370"/>
      </dsp:txXfrm>
    </dsp:sp>
    <dsp:sp modelId="{D3E838AB-B549-477D-B85C-0B82FDEAA322}">
      <dsp:nvSpPr>
        <dsp:cNvPr id="0" name=""/>
        <dsp:cNvSpPr/>
      </dsp:nvSpPr>
      <dsp:spPr>
        <a:xfrm rot="10800000">
          <a:off x="0" y="828783"/>
          <a:ext cx="8640382" cy="83471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smtClean="0"/>
            <a:t>Wzór WoD opracowuje ARiMR</a:t>
          </a:r>
          <a:endParaRPr lang="pl-PL" sz="1400" kern="1200"/>
        </a:p>
      </dsp:txBody>
      <dsp:txXfrm rot="10800000">
        <a:off x="0" y="828783"/>
        <a:ext cx="8640382" cy="542370"/>
      </dsp:txXfrm>
    </dsp:sp>
    <dsp:sp modelId="{AA2D3FB3-A329-43A0-A6B9-A7D1252D10A7}">
      <dsp:nvSpPr>
        <dsp:cNvPr id="0" name=""/>
        <dsp:cNvSpPr/>
      </dsp:nvSpPr>
      <dsp:spPr>
        <a:xfrm rot="10800000">
          <a:off x="0" y="2213"/>
          <a:ext cx="8640382" cy="83471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ARiMR nadaje grupom uprawnienia do pracy w CST2021 w ramach swojej struktury (brak możliwości przekazywania </a:t>
          </a:r>
          <a:r>
            <a:rPr lang="pl-PL" sz="1400" kern="1200" dirty="0" err="1" smtClean="0"/>
            <a:t>WoD</a:t>
          </a:r>
          <a:r>
            <a:rPr lang="pl-PL" sz="1400" kern="1200" dirty="0" smtClean="0"/>
            <a:t> pomiędzy instytucjami)</a:t>
          </a:r>
          <a:endParaRPr lang="pl-PL" sz="1400" kern="1200" dirty="0"/>
        </a:p>
      </dsp:txBody>
      <dsp:txXfrm rot="10800000">
        <a:off x="0" y="2213"/>
        <a:ext cx="8640382" cy="542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12.04.2023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Rozporządzenie Parlamentu Europejskiego i Rady (UE) 2021/1060 z dnia 24 czerwca 2021 r. ustanawiające wspólne przepisy dotyczące Europejskiego Funduszu Rozwoju Regionalnego, Europejskiego Funduszu Społecznego Plus, Funduszu Spójności, Funduszu na rzecz Sprawiedliwej Transformacji i Europejskiego Funduszu Morskiego, Rybackiego i Akwakultury, a także przepisy finansowe na potrzeby tych funduszy oraz na potrzeby Funduszu Azylu, Migracji i Integracji, Funduszu Bezpieczeństwa Wewnętrznego i Instrumentu Wsparcia Finansowego na rzecz Zarządzania Granicami i Polityki Wizowej (Dz. Urz. UE L 231 z 30.06.2021,</a:t>
            </a:r>
            <a:r>
              <a:rPr lang="pl-PL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str. 159)</a:t>
            </a:r>
          </a:p>
          <a:p>
            <a:endParaRPr lang="pl-PL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Art. 9. 1. </a:t>
            </a:r>
            <a:r>
              <a:rPr lang="pl-PL" dirty="0" smtClean="0"/>
              <a:t>Państwa członkowskie i Komisja zapewniają poszanowanie praw podstawowych oraz przestrzeganie Karty praw podstawowych Unii Europejskiej w procesie wdrażania Funduszy. </a:t>
            </a:r>
          </a:p>
          <a:p>
            <a:r>
              <a:rPr lang="pl-PL" dirty="0" smtClean="0"/>
              <a:t>2. Państwa członkowskie i Komisja zapewniają, by równość mężczyzn i kobiet oraz uwzględnianie aspektu i perspektywy płci brano pod uwagę i propagowano w całym procesie przygotowywania, wdrażania, monitorowania, sprawozdawczości i ewaluacji programów. </a:t>
            </a:r>
          </a:p>
          <a:p>
            <a:r>
              <a:rPr lang="pl-PL" dirty="0" smtClean="0"/>
              <a:t>3. Państwa członkowskie i Komisja podejmują odpowiednie kroki w celu zapobiegania wszelkiej dyskryminacji ze względu na płeć, rasę lub pochodzenie etniczne, religię lub światopogląd, niepełnosprawność, wiek lub orientację seksualną podczas przygotowywania, wdrażania, monitorowania, sprawozdawczości i ewaluacji programów. W procesie przygotowywania i wdrażania programów należy w szczególności wziąć pod uwagę zapewnienie dostępności dla osób z niepełnosprawnościami.</a:t>
            </a:r>
          </a:p>
          <a:p>
            <a:r>
              <a:rPr lang="pl-PL" dirty="0" smtClean="0"/>
              <a:t> 4. Cele Funduszy są realizowane zgodnie z celem wspierania zrównoważonego rozwoju, określonym w art. 11 TFUE, oraz z uwzględnieniem celów ONZ dotyczących zrównoważonego rozwoju, a także porozumienia paryskiego i zasady „nie czyń poważnych szkód”. Cele Funduszy są realizowane przy pełnym poszanowaniu dorobku prawnego Unii w dziedzinie środowiska.</a:t>
            </a:r>
          </a:p>
          <a:p>
            <a:endParaRPr lang="pl-PL" b="0" dirty="0" smtClean="0"/>
          </a:p>
          <a:p>
            <a:r>
              <a:rPr lang="pl-PL" b="0" dirty="0" smtClean="0"/>
              <a:t>Art. 15.</a:t>
            </a:r>
            <a:r>
              <a:rPr lang="pl-PL" dirty="0" smtClean="0"/>
              <a:t>1. Na potrzeby celów szczegółowych w niniejszym rozporządzeniu określono warunki (zwane dalej „warunkami podstawowymi”). </a:t>
            </a:r>
          </a:p>
          <a:p>
            <a:r>
              <a:rPr lang="pl-PL" dirty="0" smtClean="0"/>
              <a:t>W załączniku III zawarto horyzontalne warunki podstawowe mające zastosowanie do wszystkich celów szczegółowych i kryteria niezbędne do oceny ich spełnienia.</a:t>
            </a:r>
            <a:endParaRPr lang="pl-PL" b="0" dirty="0" smtClean="0"/>
          </a:p>
          <a:p>
            <a:r>
              <a:rPr lang="pl-PL" dirty="0" smtClean="0"/>
              <a:t>2. Przy przygotowywaniu programu lub wprowadzaniu nowego celu szczegółowego w ramach zmian programu państwo członkowskie ocenia, czy spełnione zostały warunki podstawowe związane z wybranym celem szczegółowym. Warunek podstawowy uważa się za spełniony, gdy spełnione zostały wszystkie stosowne kryteria. W każdym programie lub w zmianie programu państwo członkowskie wskazuje spełnione i niespełnione warunki podstawowe oraz, podaje uzasadnienie, jeżeli uważa, że warunek podstawowy został spełniony. </a:t>
            </a:r>
          </a:p>
          <a:p>
            <a:r>
              <a:rPr lang="pl-PL" dirty="0" smtClean="0"/>
              <a:t>3. W sytuacji gdy warunek podstawowy nie był spełniony w momencie zatwierdzenia programu lub zmiany programu, państwo członkowskie informuje Komisję, gdy tylko uzna, że warunek podstawowy został spełniony, podając uzasadnienie spełnienia warunku. </a:t>
            </a:r>
          </a:p>
          <a:p>
            <a:r>
              <a:rPr lang="pl-PL" dirty="0" smtClean="0"/>
              <a:t>4. Jak najszybciej i nie później niż w terminie trzech miesięcy od otrzymania informacji, o której mowa w ust. 3, Komisja dokonuje oceny i informuje państwo członkowskie w przypadku gdy zgadza się z nim co do tego, że warunek podstawowy został spełniony. </a:t>
            </a:r>
          </a:p>
          <a:p>
            <a:r>
              <a:rPr lang="pl-PL" dirty="0" smtClean="0"/>
              <a:t>W przypadku gdy Komisja nie zgadza się z państwem członkowskim odnośnie do spełnienia warunku podstawowego, informuje o tym państwo członkowskie i przedstawia swoją ocenę. </a:t>
            </a:r>
          </a:p>
          <a:p>
            <a:r>
              <a:rPr lang="pl-PL" dirty="0" smtClean="0"/>
              <a:t>W przypadku gdy państwo członkowskie nie zgadza się z oceną Komisji, przedstawia swoje uwagi w terminie jednego miesiąca, a Komisja postępuje zgodnie z akapitem pierwszym. W przypadku gdy państwo członkowskie zgadza się z oceną Komisji, postępuje zgodnie z ust. 3. </a:t>
            </a:r>
          </a:p>
          <a:p>
            <a:r>
              <a:rPr lang="pl-PL" dirty="0" smtClean="0"/>
              <a:t>5. Bez uszczerbku dla art. 105, wydatki dotyczące operacji związanych z celem szczegółowym mogą zostać ujęte we wnioskach o płatność, ale nie są zwracane przez Komisję do czasu poinformowania państwa członkowskiego przez Komisję o spełnieniu warunku podstawowego na podstawie ust. 4 akapit pierwszy niniejszego artykułu. </a:t>
            </a:r>
          </a:p>
          <a:p>
            <a:r>
              <a:rPr lang="pl-PL" dirty="0" smtClean="0"/>
              <a:t>Akapit pierwszy nie ma zastosowania do operacji przyczyniających się do spełnienia stosownego warunku podstawowego. </a:t>
            </a:r>
          </a:p>
          <a:p>
            <a:r>
              <a:rPr lang="pl-PL" dirty="0" smtClean="0"/>
              <a:t>6. Państwo członkowskie zapewnia, by warunki podstawowe były spełniane i przestrzegane przez cały okres programowania. Informuje Komisję o wszelkich zmianach mających wpływ na to, czy warunki podstawowe są spełnione. </a:t>
            </a:r>
          </a:p>
          <a:p>
            <a:r>
              <a:rPr lang="pl-PL" dirty="0" smtClean="0"/>
              <a:t>W przypadku gdy Komisja uważa, że warunek podstawowy przestał być spełniany, informuje o tym państwo członkowskie, przedstawiając swoją ocenę. Następnie należy postępować zgodnie z procedurą określoną w ust. 4 akapity drugi i trzeci. </a:t>
            </a:r>
          </a:p>
          <a:p>
            <a:r>
              <a:rPr lang="pl-PL" dirty="0" smtClean="0"/>
              <a:t>W przypadku gdy Komisja stwierdzi, że warunek podstawowy w dalszym ciągu nie jest spełniony na podstawie uwag państwa członkowskiego, wydatki związane z danym celem szczegółowym mogą, bez uszczerbku dla art. 105, zostać ujęte we wnioskach o płatność, ale nie są refundowane przez Komisję do czasu poinformowania państwa członkowskiego przez Komisję o spełnieniu warunku podstawowego na podstawie ust. 4 akapit pierwszy niniejszego artykułu.</a:t>
            </a:r>
          </a:p>
          <a:p>
            <a:endParaRPr lang="pl-PL" b="0" dirty="0" smtClean="0"/>
          </a:p>
          <a:p>
            <a:r>
              <a:rPr lang="pl-PL" b="0" dirty="0" smtClean="0"/>
              <a:t>Art.</a:t>
            </a:r>
            <a:r>
              <a:rPr lang="pl-PL" b="0" baseline="0" dirty="0" smtClean="0"/>
              <a:t> 73.1.</a:t>
            </a:r>
            <a:r>
              <a:rPr lang="pl-PL" dirty="0" smtClean="0"/>
              <a:t>Do celów wyboru operacji instytucja zarządzająca ustanawia i stosuje kryteria i procedury, które są niedyskryminacyjne, przejrzyste, zapewniają dostępność dla osób z niepełnosprawnościami i równouprawnienie płci oraz uwzględniają Kartę praw podstawowych Unii Europejskiej, zasadę zrównoważonego rozwoju oraz unijną politykę w dziedzinie środowiska zgodnie z art. 11 i art. 191 ust. 1 TFUE.</a:t>
            </a:r>
          </a:p>
          <a:p>
            <a:r>
              <a:rPr lang="pl-PL" b="0" dirty="0" smtClean="0"/>
              <a:t>2. </a:t>
            </a:r>
            <a:r>
              <a:rPr lang="pl-PL" dirty="0" smtClean="0"/>
              <a:t>Podczas wyboru operacji instytucja zarządzająca:</a:t>
            </a:r>
          </a:p>
          <a:p>
            <a:r>
              <a:rPr lang="pl-PL" dirty="0" smtClean="0"/>
              <a:t>b) zapewnia, aby wybrane operacje, które wchodzą w zakres warunku podstawowego, były spójne z odpowiednimi strategiami i dokumentami dotyczącymi planowania ustanowionymi w celu spełnienia tego warunku podstawowego;</a:t>
            </a:r>
            <a:endParaRPr lang="pl-PL" b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4490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10.jpeg"/><Relationship Id="rId2" Type="http://schemas.openxmlformats.org/officeDocument/2006/relationships/image" Target="../media/image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9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12.04.2023</a:t>
            </a:fld>
            <a:endParaRPr lang="pl-PL" dirty="0"/>
          </a:p>
        </p:txBody>
      </p:sp>
      <p:pic>
        <p:nvPicPr>
          <p:cNvPr id="17" name="Obraz 16" descr="flaga Unii Europejskiej z dopiskiem dofinansowane przez Unię Europejską">
            <a:extLst>
              <a:ext uri="{FF2B5EF4-FFF2-40B4-BE49-F238E27FC236}">
                <a16:creationId xmlns:a16="http://schemas.microsoft.com/office/drawing/2014/main" id="{8AE6A136-8050-4F87-8CFA-9081E95DD68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8" name="Obraz 17" descr="barwy RP">
            <a:extLst>
              <a:ext uri="{FF2B5EF4-FFF2-40B4-BE49-F238E27FC236}">
                <a16:creationId xmlns:a16="http://schemas.microsoft.com/office/drawing/2014/main" id="{EE0A6F40-6C31-4E70-8EAE-7E07678F339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2C4B7E3B-5C36-4D17-A68D-F7D64D0873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7E173582-5E55-4436-9116-98E990C9551E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2" name="Obraz 21">
            <a:extLst>
              <a:ext uri="{FF2B5EF4-FFF2-40B4-BE49-F238E27FC236}">
                <a16:creationId xmlns:a16="http://schemas.microsoft.com/office/drawing/2014/main" id="{1DE8140D-601B-4741-96F5-2F7F72D3DCA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19DF44D0-55B5-4481-9962-2726CD477642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id="{FA9107B1-BA8F-433F-8944-2652DDD000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7" name="Obraz 16" descr="barwy RP">
            <a:extLst>
              <a:ext uri="{FF2B5EF4-FFF2-40B4-BE49-F238E27FC236}">
                <a16:creationId xmlns:a16="http://schemas.microsoft.com/office/drawing/2014/main" id="{5E8841BD-6D69-4484-9753-752FF6DB29F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F3D4A016-AF06-439A-B7EA-5A6A09793D5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5130ABD0-6DCA-475C-B17B-A789A7477F7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12.04.2023</a:t>
            </a:fld>
            <a:endParaRPr lang="pl-PL" dirty="0"/>
          </a:p>
        </p:txBody>
      </p:sp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055DAEDC-DA52-4645-BF40-A88A639846F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C2615910-54E6-4967-B844-1DD935944C2B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4" name="Obraz 13">
            <a:extLst>
              <a:ext uri="{FF2B5EF4-FFF2-40B4-BE49-F238E27FC236}">
                <a16:creationId xmlns:a16="http://schemas.microsoft.com/office/drawing/2014/main" id="{0FF797B5-557F-4BF3-835E-D5D470679CD2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12.04.2023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BE2F8885-4B26-44AA-8B6E-B2B9ADA9A565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id="{E681A015-0B27-4107-B519-846616AB02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9" name="Obraz 18" descr="barwy RP">
            <a:extLst>
              <a:ext uri="{FF2B5EF4-FFF2-40B4-BE49-F238E27FC236}">
                <a16:creationId xmlns:a16="http://schemas.microsoft.com/office/drawing/2014/main" id="{87848B0D-3B6B-4598-8747-F31E242711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5E1D0E76-31EF-4D1E-8659-F284E724F5C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E51804CF-FF72-4096-BE18-21BAE99DB59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3458" y="3419797"/>
            <a:ext cx="7920115" cy="1933746"/>
          </a:xfrm>
        </p:spPr>
        <p:txBody>
          <a:bodyPr>
            <a:normAutofit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Centralny System Teleinformatyczny (CST 2021)</a:t>
            </a:r>
            <a:endParaRPr lang="pl-PL" dirty="0"/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 smtClean="0"/>
              <a:t>17.04.2023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RLGD w CST2021</a:t>
            </a:r>
            <a:endParaRPr lang="pl-PL" sz="32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8030692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659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Dziękuję za uwagę</a:t>
            </a:r>
            <a:endParaRPr lang="pl-PL" dirty="0"/>
          </a:p>
        </p:txBody>
      </p:sp>
      <p:pic>
        <p:nvPicPr>
          <p:cNvPr id="3" name="Symbol zastępczy obrazu 2" descr="Cyprinus carpio | Cyprinus carpio (fi. suomukarppi, sv. Karp… | Flickr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02" b="470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Dane w formie elektronicznej</a:t>
            </a:r>
            <a:endParaRPr lang="pl-PL" sz="32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161160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256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Centralny System Teleinformatyczny</a:t>
            </a:r>
            <a:br>
              <a:rPr lang="pl-PL" sz="3200" dirty="0" smtClean="0"/>
            </a:br>
            <a:r>
              <a:rPr lang="pl-PL" sz="3200" dirty="0" smtClean="0"/>
              <a:t>(CST2021)</a:t>
            </a:r>
            <a:endParaRPr lang="pl-PL" sz="32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738111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102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CST2021 a Fundusze Europejskie dla Rybactwa na lata 2021 - 2027</a:t>
            </a:r>
            <a:endParaRPr lang="pl-PL" sz="3200" dirty="0"/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1252524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228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720003"/>
          </a:xfrm>
        </p:spPr>
        <p:txBody>
          <a:bodyPr>
            <a:normAutofit/>
          </a:bodyPr>
          <a:lstStyle/>
          <a:p>
            <a:r>
              <a:rPr lang="pl-PL" sz="3200" dirty="0" smtClean="0"/>
              <a:t>Kto będzie korzystał z CST2021?</a:t>
            </a:r>
            <a:endParaRPr lang="pl-PL" sz="32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5827606"/>
              </p:ext>
            </p:extLst>
          </p:nvPr>
        </p:nvGraphicFramePr>
        <p:xfrm>
          <a:off x="1025907" y="1619839"/>
          <a:ext cx="8639293" cy="50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232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Rejestracja do systemu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pl-PL" dirty="0" smtClean="0"/>
              <a:t>Logowanie za </a:t>
            </a:r>
            <a:r>
              <a:rPr lang="pl-PL" dirty="0"/>
              <a:t>pośrednictwem linku, umieszczonego na stronie internetowej FEDR, Agencji Restrukturyzacji i Modernizacji Rolnictwa i rybackich lokalnych grup </a:t>
            </a:r>
            <a:r>
              <a:rPr lang="pl-PL" dirty="0" smtClean="0"/>
              <a:t>działania</a:t>
            </a:r>
            <a:endParaRPr lang="pl-PL" dirty="0" smtClean="0"/>
          </a:p>
          <a:p>
            <a:pPr>
              <a:lnSpc>
                <a:spcPct val="120000"/>
              </a:lnSpc>
            </a:pPr>
            <a:r>
              <a:rPr lang="pl-PL" dirty="0"/>
              <a:t>Rejestracja użytkownika </a:t>
            </a:r>
            <a:r>
              <a:rPr lang="pl-PL" dirty="0" smtClean="0"/>
              <a:t>zabierze </a:t>
            </a:r>
            <a:r>
              <a:rPr lang="pl-PL" dirty="0"/>
              <a:t>nie więcej niż 5 </a:t>
            </a:r>
            <a:r>
              <a:rPr lang="pl-PL" dirty="0" smtClean="0"/>
              <a:t>minut,</a:t>
            </a:r>
            <a:endParaRPr lang="pl-PL" dirty="0"/>
          </a:p>
          <a:p>
            <a:pPr>
              <a:lnSpc>
                <a:spcPct val="120000"/>
              </a:lnSpc>
            </a:pPr>
            <a:r>
              <a:rPr lang="pl-PL" dirty="0"/>
              <a:t>Bardziej szczegółowa weryfikacja </a:t>
            </a:r>
            <a:r>
              <a:rPr lang="pl-PL" dirty="0" smtClean="0"/>
              <a:t>dopiero </a:t>
            </a:r>
            <a:r>
              <a:rPr lang="pl-PL" dirty="0"/>
              <a:t>w przypadku, gdy wniosek o dofinansowanie zostanie wybrany do </a:t>
            </a:r>
            <a:r>
              <a:rPr lang="pl-PL" dirty="0" smtClean="0"/>
              <a:t>realizacji 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Brak konieczności nadania „z zewnątrz” uprawnień dla wnioskodawcy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Nadanie uprawnień dla RLGD przez ARiMR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369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Aplikacje w ramach CST 2021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896337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790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CST2021 – wsparcie wnioskodawcy (1)</a:t>
            </a:r>
            <a:endParaRPr lang="pl-PL" sz="32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9908719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842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CST2021 – wsparcie wnioskodawcy </a:t>
            </a:r>
            <a:r>
              <a:rPr lang="pl-PL" sz="3200" dirty="0" smtClean="0"/>
              <a:t>(2)</a:t>
            </a:r>
            <a:endParaRPr lang="pl-PL" sz="3200" dirty="0"/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636124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69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404</TotalTime>
  <Words>1480</Words>
  <Application>Microsoft Office PowerPoint</Application>
  <PresentationFormat>Niestandardowy</PresentationFormat>
  <Paragraphs>95</Paragraphs>
  <Slides>11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Arial</vt:lpstr>
      <vt:lpstr>Calibri</vt:lpstr>
      <vt:lpstr>Open Sans</vt:lpstr>
      <vt:lpstr>Motyw pakietu Office</vt:lpstr>
      <vt:lpstr> Centralny System Teleinformatyczny (CST 2021)</vt:lpstr>
      <vt:lpstr>Dane w formie elektronicznej</vt:lpstr>
      <vt:lpstr>Centralny System Teleinformatyczny (CST2021)</vt:lpstr>
      <vt:lpstr>CST2021 a Fundusze Europejskie dla Rybactwa na lata 2021 - 2027</vt:lpstr>
      <vt:lpstr>Kto będzie korzystał z CST2021?</vt:lpstr>
      <vt:lpstr>Rejestracja do systemu</vt:lpstr>
      <vt:lpstr>Aplikacje w ramach CST 2021</vt:lpstr>
      <vt:lpstr>CST2021 – wsparcie wnioskodawcy (1)</vt:lpstr>
      <vt:lpstr>CST2021 – wsparcie wnioskodawcy (2)</vt:lpstr>
      <vt:lpstr>RLGD w CST2021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Tokarski Marcin</cp:lastModifiedBy>
  <cp:revision>44</cp:revision>
  <dcterms:created xsi:type="dcterms:W3CDTF">2022-06-22T09:40:44Z</dcterms:created>
  <dcterms:modified xsi:type="dcterms:W3CDTF">2023-04-12T09:29:54Z</dcterms:modified>
</cp:coreProperties>
</file>